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9.jpg" ContentType="image/jpeg"/>
  <Override PartName="/ppt/media/image30.jpg" ContentType="image/jpe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57" r:id="rId4"/>
    <p:sldId id="260" r:id="rId5"/>
    <p:sldId id="275" r:id="rId6"/>
    <p:sldId id="266" r:id="rId7"/>
    <p:sldId id="277" r:id="rId8"/>
    <p:sldId id="268" r:id="rId9"/>
    <p:sldId id="279" r:id="rId10"/>
    <p:sldId id="271" r:id="rId11"/>
    <p:sldId id="273" r:id="rId12"/>
    <p:sldId id="276" r:id="rId13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34" userDrawn="1">
          <p15:clr>
            <a:srgbClr val="A4A3A4"/>
          </p15:clr>
        </p15:guide>
        <p15:guide id="2" pos="20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F24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312" y="-42"/>
      </p:cViewPr>
      <p:guideLst>
        <p:guide orient="horz" pos="3034"/>
        <p:guide pos="20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72724-6FF8-420E-B616-E43D486A73A8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50BC6-708A-4A7E-A091-56E4A44F0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53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A0453-9DF0-4F5B-8D7E-647557841ED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170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A0453-9DF0-4F5B-8D7E-647557841ED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130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A0453-9DF0-4F5B-8D7E-647557841ED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283020" y="3595762"/>
            <a:ext cx="5560059" cy="5939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chemeClr val="tx1"/>
                </a:solidFill>
                <a:latin typeface="Bahnschrift"/>
                <a:cs typeface="Bahnschrif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42767" y="810569"/>
            <a:ext cx="17818564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3" Type="http://schemas.openxmlformats.org/officeDocument/2006/relationships/image" Target="../media/image18.png"/><Relationship Id="rId21" Type="http://schemas.openxmlformats.org/officeDocument/2006/relationships/image" Target="../media/image35.svg"/><Relationship Id="rId34" Type="http://schemas.openxmlformats.org/officeDocument/2006/relationships/image" Target="../media/image25.png"/><Relationship Id="rId25" Type="http://schemas.openxmlformats.org/officeDocument/2006/relationships/image" Target="../media/image21.png"/><Relationship Id="rId17" Type="http://schemas.openxmlformats.org/officeDocument/2006/relationships/image" Target="../media/image31.svg"/><Relationship Id="rId33" Type="http://schemas.openxmlformats.org/officeDocument/2006/relationships/image" Target="../media/image25.svg"/><Relationship Id="rId38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29" Type="http://schemas.microsoft.com/office/2007/relationships/hdphoto" Target="../media/hdphoto4.wdp"/><Relationship Id="rId1" Type="http://schemas.openxmlformats.org/officeDocument/2006/relationships/slideLayout" Target="../slideLayouts/slideLayout5.xml"/><Relationship Id="rId11" Type="http://schemas.microsoft.com/office/2007/relationships/hdphoto" Target="../media/hdphoto2.wdp"/><Relationship Id="rId24" Type="http://schemas.openxmlformats.org/officeDocument/2006/relationships/image" Target="../media/image37.svg"/><Relationship Id="rId32" Type="http://schemas.microsoft.com/office/2007/relationships/hdphoto" Target="../media/hdphoto5.wdp"/><Relationship Id="rId37" Type="http://schemas.openxmlformats.org/officeDocument/2006/relationships/image" Target="../media/image27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5" Type="http://schemas.openxmlformats.org/officeDocument/2006/relationships/image" Target="../media/image29.svg"/><Relationship Id="rId36" Type="http://schemas.openxmlformats.org/officeDocument/2006/relationships/image" Target="../media/image26.png"/><Relationship Id="rId10" Type="http://schemas.openxmlformats.org/officeDocument/2006/relationships/image" Target="../media/image19.png"/><Relationship Id="rId31" Type="http://schemas.openxmlformats.org/officeDocument/2006/relationships/image" Target="../media/image24.png"/><Relationship Id="rId19" Type="http://schemas.openxmlformats.org/officeDocument/2006/relationships/image" Target="../media/image33.svg"/><Relationship Id="rId9" Type="http://schemas.openxmlformats.org/officeDocument/2006/relationships/image" Target="../media/image23.svg"/><Relationship Id="rId22" Type="http://schemas.openxmlformats.org/officeDocument/2006/relationships/image" Target="../media/image20.png"/><Relationship Id="rId27" Type="http://schemas.openxmlformats.org/officeDocument/2006/relationships/image" Target="../media/image41.svg"/><Relationship Id="rId30" Type="http://schemas.openxmlformats.org/officeDocument/2006/relationships/image" Target="../media/image23.png"/><Relationship Id="rId35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80325" y="0"/>
            <a:ext cx="13024485" cy="11309985"/>
            <a:chOff x="7080325" y="0"/>
            <a:chExt cx="13024485" cy="11309985"/>
          </a:xfrm>
        </p:grpSpPr>
        <p:sp>
          <p:nvSpPr>
            <p:cNvPr id="3" name="object 3"/>
            <p:cNvSpPr/>
            <p:nvPr/>
          </p:nvSpPr>
          <p:spPr>
            <a:xfrm>
              <a:off x="9523080" y="0"/>
              <a:ext cx="10581640" cy="6169025"/>
            </a:xfrm>
            <a:custGeom>
              <a:avLst/>
              <a:gdLst/>
              <a:ahLst/>
              <a:cxnLst/>
              <a:rect l="l" t="t" r="r" b="b"/>
              <a:pathLst>
                <a:path w="10581640" h="6169025">
                  <a:moveTo>
                    <a:pt x="2139533" y="285"/>
                  </a:moveTo>
                  <a:lnTo>
                    <a:pt x="-240" y="285"/>
                  </a:lnTo>
                  <a:lnTo>
                    <a:pt x="151280" y="3262325"/>
                  </a:lnTo>
                  <a:lnTo>
                    <a:pt x="158646" y="3389322"/>
                  </a:lnTo>
                  <a:lnTo>
                    <a:pt x="171092" y="3515049"/>
                  </a:lnTo>
                  <a:lnTo>
                    <a:pt x="188617" y="3638997"/>
                  </a:lnTo>
                  <a:lnTo>
                    <a:pt x="211223" y="3761168"/>
                  </a:lnTo>
                  <a:lnTo>
                    <a:pt x="238654" y="3881688"/>
                  </a:lnTo>
                  <a:lnTo>
                    <a:pt x="271038" y="4000303"/>
                  </a:lnTo>
                  <a:lnTo>
                    <a:pt x="308121" y="4116759"/>
                  </a:lnTo>
                  <a:lnTo>
                    <a:pt x="349903" y="4231183"/>
                  </a:lnTo>
                  <a:lnTo>
                    <a:pt x="396257" y="4343322"/>
                  </a:lnTo>
                  <a:lnTo>
                    <a:pt x="447310" y="4453301"/>
                  </a:lnTo>
                  <a:lnTo>
                    <a:pt x="502681" y="4560740"/>
                  </a:lnTo>
                  <a:lnTo>
                    <a:pt x="562496" y="4665639"/>
                  </a:lnTo>
                  <a:lnTo>
                    <a:pt x="626756" y="4767999"/>
                  </a:lnTo>
                  <a:lnTo>
                    <a:pt x="695208" y="4867691"/>
                  </a:lnTo>
                  <a:lnTo>
                    <a:pt x="767850" y="4964463"/>
                  </a:lnTo>
                  <a:lnTo>
                    <a:pt x="844429" y="5058567"/>
                  </a:lnTo>
                  <a:lnTo>
                    <a:pt x="925199" y="5149370"/>
                  </a:lnTo>
                  <a:lnTo>
                    <a:pt x="1009906" y="5237252"/>
                  </a:lnTo>
                  <a:lnTo>
                    <a:pt x="1098422" y="5321832"/>
                  </a:lnTo>
                  <a:lnTo>
                    <a:pt x="1190876" y="5403237"/>
                  </a:lnTo>
                  <a:lnTo>
                    <a:pt x="1287013" y="5481086"/>
                  </a:lnTo>
                  <a:lnTo>
                    <a:pt x="1386832" y="5555633"/>
                  </a:lnTo>
                  <a:lnTo>
                    <a:pt x="1490208" y="5626370"/>
                  </a:lnTo>
                  <a:lnTo>
                    <a:pt x="1597012" y="5693551"/>
                  </a:lnTo>
                  <a:lnTo>
                    <a:pt x="1707372" y="5756796"/>
                  </a:lnTo>
                  <a:lnTo>
                    <a:pt x="1821034" y="5816230"/>
                  </a:lnTo>
                  <a:lnTo>
                    <a:pt x="1937998" y="5871601"/>
                  </a:lnTo>
                  <a:lnTo>
                    <a:pt x="2058264" y="5922908"/>
                  </a:lnTo>
                  <a:lnTo>
                    <a:pt x="2181705" y="5970023"/>
                  </a:lnTo>
                  <a:lnTo>
                    <a:pt x="2306924" y="6012440"/>
                  </a:lnTo>
                  <a:lnTo>
                    <a:pt x="2432905" y="6049904"/>
                  </a:lnTo>
                  <a:lnTo>
                    <a:pt x="2559267" y="6081908"/>
                  </a:lnTo>
                  <a:lnTo>
                    <a:pt x="2685882" y="6109085"/>
                  </a:lnTo>
                  <a:lnTo>
                    <a:pt x="2812625" y="6131055"/>
                  </a:lnTo>
                  <a:lnTo>
                    <a:pt x="2939368" y="6147946"/>
                  </a:lnTo>
                  <a:lnTo>
                    <a:pt x="3066111" y="6160011"/>
                  </a:lnTo>
                  <a:lnTo>
                    <a:pt x="3192600" y="6166868"/>
                  </a:lnTo>
                  <a:lnTo>
                    <a:pt x="3318453" y="6169027"/>
                  </a:lnTo>
                  <a:lnTo>
                    <a:pt x="3444180" y="6165853"/>
                  </a:lnTo>
                  <a:lnTo>
                    <a:pt x="3569145" y="6158106"/>
                  </a:lnTo>
                  <a:lnTo>
                    <a:pt x="3693348" y="6145406"/>
                  </a:lnTo>
                  <a:lnTo>
                    <a:pt x="3816789" y="6127880"/>
                  </a:lnTo>
                  <a:lnTo>
                    <a:pt x="3939214" y="6105402"/>
                  </a:lnTo>
                  <a:lnTo>
                    <a:pt x="4060496" y="6078098"/>
                  </a:lnTo>
                  <a:lnTo>
                    <a:pt x="4180508" y="6046222"/>
                  </a:lnTo>
                  <a:lnTo>
                    <a:pt x="4299377" y="6009392"/>
                  </a:lnTo>
                  <a:lnTo>
                    <a:pt x="4416468" y="5967992"/>
                  </a:lnTo>
                  <a:lnTo>
                    <a:pt x="4532162" y="5921892"/>
                  </a:lnTo>
                  <a:lnTo>
                    <a:pt x="4646078" y="5871220"/>
                  </a:lnTo>
                  <a:lnTo>
                    <a:pt x="4758216" y="5815722"/>
                  </a:lnTo>
                  <a:lnTo>
                    <a:pt x="4868195" y="5755653"/>
                  </a:lnTo>
                  <a:lnTo>
                    <a:pt x="4976142" y="5691139"/>
                  </a:lnTo>
                  <a:lnTo>
                    <a:pt x="5082058" y="5621925"/>
                  </a:lnTo>
                  <a:lnTo>
                    <a:pt x="5185433" y="5548267"/>
                  </a:lnTo>
                  <a:lnTo>
                    <a:pt x="5286269" y="5470164"/>
                  </a:lnTo>
                  <a:lnTo>
                    <a:pt x="5384691" y="5387616"/>
                  </a:lnTo>
                  <a:lnTo>
                    <a:pt x="5480066" y="5300496"/>
                  </a:lnTo>
                  <a:lnTo>
                    <a:pt x="5572900" y="5209186"/>
                  </a:lnTo>
                  <a:lnTo>
                    <a:pt x="6641832" y="4112695"/>
                  </a:lnTo>
                  <a:lnTo>
                    <a:pt x="3254574" y="4112695"/>
                  </a:lnTo>
                  <a:lnTo>
                    <a:pt x="3150945" y="4103171"/>
                  </a:lnTo>
                  <a:lnTo>
                    <a:pt x="2987754" y="4068247"/>
                  </a:lnTo>
                  <a:lnTo>
                    <a:pt x="2880441" y="4029513"/>
                  </a:lnTo>
                  <a:lnTo>
                    <a:pt x="2733379" y="3952806"/>
                  </a:lnTo>
                  <a:lnTo>
                    <a:pt x="2648799" y="3894515"/>
                  </a:lnTo>
                  <a:lnTo>
                    <a:pt x="2563457" y="3821365"/>
                  </a:lnTo>
                  <a:lnTo>
                    <a:pt x="2481799" y="3731832"/>
                  </a:lnTo>
                  <a:lnTo>
                    <a:pt x="2408648" y="3625155"/>
                  </a:lnTo>
                  <a:lnTo>
                    <a:pt x="2348833" y="3499555"/>
                  </a:lnTo>
                  <a:lnTo>
                    <a:pt x="2306924" y="3354144"/>
                  </a:lnTo>
                  <a:lnTo>
                    <a:pt x="2287747" y="3187397"/>
                  </a:lnTo>
                  <a:lnTo>
                    <a:pt x="2139533" y="285"/>
                  </a:lnTo>
                  <a:close/>
                </a:path>
                <a:path w="10581640" h="6169025">
                  <a:moveTo>
                    <a:pt x="10581019" y="285"/>
                  </a:moveTo>
                  <a:lnTo>
                    <a:pt x="7724565" y="285"/>
                  </a:lnTo>
                  <a:lnTo>
                    <a:pt x="4011475" y="3808411"/>
                  </a:lnTo>
                  <a:lnTo>
                    <a:pt x="3882827" y="3921819"/>
                  </a:lnTo>
                  <a:lnTo>
                    <a:pt x="3751512" y="4005002"/>
                  </a:lnTo>
                  <a:lnTo>
                    <a:pt x="3620325" y="4061516"/>
                  </a:lnTo>
                  <a:lnTo>
                    <a:pt x="3491931" y="4095932"/>
                  </a:lnTo>
                  <a:lnTo>
                    <a:pt x="3368998" y="4111552"/>
                  </a:lnTo>
                  <a:lnTo>
                    <a:pt x="3254574" y="4112695"/>
                  </a:lnTo>
                  <a:lnTo>
                    <a:pt x="6641832" y="4112695"/>
                  </a:lnTo>
                  <a:lnTo>
                    <a:pt x="10581019" y="72661"/>
                  </a:lnTo>
                  <a:lnTo>
                    <a:pt x="10581019" y="285"/>
                  </a:lnTo>
                  <a:close/>
                </a:path>
              </a:pathLst>
            </a:custGeom>
            <a:solidFill>
              <a:srgbClr val="F84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80325" y="701020"/>
              <a:ext cx="13023775" cy="1060829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5970" y="3703180"/>
            <a:ext cx="9491747" cy="3729611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12700" marR="1628775">
              <a:lnSpc>
                <a:spcPct val="79500"/>
              </a:lnSpc>
              <a:spcBef>
                <a:spcPts val="1435"/>
              </a:spcBef>
            </a:pPr>
            <a:r>
              <a:rPr sz="4800" spc="-5" dirty="0" smtClean="0">
                <a:solidFill>
                  <a:srgbClr val="F84F24"/>
                </a:solidFill>
              </a:rPr>
              <a:t>«</a:t>
            </a:r>
            <a:r>
              <a:rPr lang="ru-RU" sz="4800" spc="-5" dirty="0">
                <a:solidFill>
                  <a:srgbClr val="F84F24"/>
                </a:solidFill>
              </a:rPr>
              <a:t>Об укреплении в молодежной среде традиционных российских духовных и нравственных ценностей</a:t>
            </a:r>
            <a:r>
              <a:rPr sz="4800" spc="-5" dirty="0" smtClean="0">
                <a:solidFill>
                  <a:srgbClr val="F84F24"/>
                </a:solidFill>
              </a:rPr>
              <a:t>»</a:t>
            </a:r>
            <a:endParaRPr sz="4800" dirty="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6175" y="938760"/>
            <a:ext cx="4830957" cy="129079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88903" y="8600730"/>
            <a:ext cx="6317615" cy="132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5" dirty="0">
                <a:solidFill>
                  <a:srgbClr val="7E7E7E"/>
                </a:solidFill>
                <a:latin typeface="Arial"/>
                <a:cs typeface="Arial"/>
              </a:rPr>
              <a:t>Шихалева</a:t>
            </a:r>
            <a:r>
              <a:rPr sz="2800" b="1" spc="6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7E7E7E"/>
                </a:solidFill>
                <a:latin typeface="Arial"/>
                <a:cs typeface="Arial"/>
              </a:rPr>
              <a:t>Амалия,</a:t>
            </a:r>
            <a:endParaRPr sz="2800" dirty="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sz="2800" spc="-30" dirty="0" err="1" smtClean="0">
                <a:solidFill>
                  <a:srgbClr val="7E7E7E"/>
                </a:solidFill>
                <a:latin typeface="Microsoft Sans Serif"/>
                <a:cs typeface="Microsoft Sans Serif"/>
              </a:rPr>
              <a:t>председател</a:t>
            </a:r>
            <a:r>
              <a:rPr lang="ru-RU" sz="2800" spc="-30" dirty="0" smtClean="0">
                <a:solidFill>
                  <a:srgbClr val="7E7E7E"/>
                </a:solidFill>
                <a:latin typeface="Microsoft Sans Serif"/>
                <a:cs typeface="Microsoft Sans Serif"/>
              </a:rPr>
              <a:t>ь</a:t>
            </a:r>
            <a:r>
              <a:rPr sz="2800" spc="-30" dirty="0" smtClean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2800" spc="-55" dirty="0">
                <a:solidFill>
                  <a:srgbClr val="7E7E7E"/>
                </a:solidFill>
                <a:latin typeface="Microsoft Sans Serif"/>
                <a:cs typeface="Microsoft Sans Serif"/>
              </a:rPr>
              <a:t>комитета </a:t>
            </a:r>
            <a:r>
              <a:rPr sz="2800" spc="-25" dirty="0">
                <a:solidFill>
                  <a:srgbClr val="7E7E7E"/>
                </a:solidFill>
                <a:latin typeface="Microsoft Sans Serif"/>
                <a:cs typeface="Microsoft Sans Serif"/>
              </a:rPr>
              <a:t>по</a:t>
            </a:r>
            <a:r>
              <a:rPr sz="2800" spc="-20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2800" spc="-25" dirty="0">
                <a:solidFill>
                  <a:srgbClr val="7E7E7E"/>
                </a:solidFill>
                <a:latin typeface="Microsoft Sans Serif"/>
                <a:cs typeface="Microsoft Sans Serif"/>
              </a:rPr>
              <a:t>делам </a:t>
            </a:r>
            <a:r>
              <a:rPr sz="2800" spc="-730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2800" spc="-50" dirty="0">
                <a:solidFill>
                  <a:srgbClr val="7E7E7E"/>
                </a:solidFill>
                <a:latin typeface="Microsoft Sans Serif"/>
                <a:cs typeface="Microsoft Sans Serif"/>
              </a:rPr>
              <a:t>молодежи</a:t>
            </a:r>
            <a:r>
              <a:rPr sz="2800" spc="80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7E7E7E"/>
                </a:solidFill>
                <a:latin typeface="Microsoft Sans Serif"/>
                <a:cs typeface="Microsoft Sans Serif"/>
              </a:rPr>
              <a:t>Правительства</a:t>
            </a:r>
            <a:r>
              <a:rPr sz="2800" spc="145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2800" spc="-40" dirty="0">
                <a:solidFill>
                  <a:srgbClr val="7E7E7E"/>
                </a:solidFill>
                <a:latin typeface="Microsoft Sans Serif"/>
                <a:cs typeface="Microsoft Sans Serif"/>
              </a:rPr>
              <a:t>края</a:t>
            </a:r>
            <a:endParaRPr sz="28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osgortur.ru/uploads/62d69e6c003ee.jf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t="5563" r="179" b="18766"/>
          <a:stretch/>
        </p:blipFill>
        <p:spPr bwMode="auto">
          <a:xfrm>
            <a:off x="1892989" y="-13945"/>
            <a:ext cx="20104100" cy="1129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88475" y="397"/>
            <a:ext cx="10680302" cy="113915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951294" y="3264834"/>
            <a:ext cx="5316709" cy="602813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9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7300800D-BEBE-3C45-27C3-3FC7BDDA06C6}"/>
              </a:ext>
            </a:extLst>
          </p:cNvPr>
          <p:cNvSpPr/>
          <p:nvPr/>
        </p:nvSpPr>
        <p:spPr>
          <a:xfrm rot="10800000">
            <a:off x="524202" y="-64762"/>
            <a:ext cx="19945286" cy="113737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1000">
                <a:srgbClr val="FFFFFF"/>
              </a:gs>
              <a:gs pos="64000">
                <a:srgbClr val="FFFFFF">
                  <a:alpha val="73000"/>
                </a:srgb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 dirty="0"/>
          </a:p>
        </p:txBody>
      </p:sp>
      <p:sp>
        <p:nvSpPr>
          <p:cNvPr id="77" name="Прямоугольник: скругленные углы 123">
            <a:extLst>
              <a:ext uri="{FF2B5EF4-FFF2-40B4-BE49-F238E27FC236}">
                <a16:creationId xmlns:a16="http://schemas.microsoft.com/office/drawing/2014/main" xmlns="" id="{268153F2-7915-C9BC-8201-6C5FDBA823A2}"/>
              </a:ext>
            </a:extLst>
          </p:cNvPr>
          <p:cNvSpPr/>
          <p:nvPr/>
        </p:nvSpPr>
        <p:spPr>
          <a:xfrm>
            <a:off x="648542" y="2443049"/>
            <a:ext cx="4508106" cy="673949"/>
          </a:xfrm>
          <a:prstGeom prst="roundRect">
            <a:avLst/>
          </a:prstGeom>
          <a:solidFill>
            <a:srgbClr val="F84F2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xmlns="" id="{C0F616DD-6847-F5C0-7C0C-CF47553AB176}"/>
              </a:ext>
            </a:extLst>
          </p:cNvPr>
          <p:cNvSpPr/>
          <p:nvPr/>
        </p:nvSpPr>
        <p:spPr>
          <a:xfrm>
            <a:off x="911532" y="1534935"/>
            <a:ext cx="5819115" cy="822386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79">
              <a:effectLst>
                <a:glow rad="101600">
                  <a:srgbClr val="FFFFFF">
                    <a:alpha val="60000"/>
                  </a:srgbClr>
                </a:glo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85543E-B384-351D-D12B-D507F63A36DD}"/>
              </a:ext>
            </a:extLst>
          </p:cNvPr>
          <p:cNvSpPr txBox="1"/>
          <p:nvPr/>
        </p:nvSpPr>
        <p:spPr>
          <a:xfrm>
            <a:off x="622367" y="1131175"/>
            <a:ext cx="9076231" cy="72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65"/>
              </a:lnSpc>
            </a:pPr>
            <a:r>
              <a:rPr lang="ru-RU" sz="4452" b="1" dirty="0" smtClean="0">
                <a:solidFill>
                  <a:srgbClr val="F84F24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Движение Первых </a:t>
            </a:r>
            <a:endParaRPr lang="ru-RU" sz="4452" b="1" dirty="0">
              <a:solidFill>
                <a:srgbClr val="F84F24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711279" y="2449057"/>
            <a:ext cx="6863582" cy="59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98" b="1" dirty="0" smtClean="0">
                <a:solidFill>
                  <a:schemeClr val="bg1"/>
                </a:solidFill>
                <a:latin typeface="Montserrat Semi-Bold" panose="020B0604020202020204" charset="-52"/>
                <a:ea typeface="Open Sans Bold" panose="020B0604020202020204" charset="0"/>
                <a:cs typeface="Open Sans Bold" panose="020B0604020202020204" charset="0"/>
              </a:rPr>
              <a:t>Смыслы</a:t>
            </a:r>
            <a:endParaRPr lang="ru-RU" sz="2968" dirty="0">
              <a:solidFill>
                <a:schemeClr val="bg1"/>
              </a:solidFill>
              <a:latin typeface="Montserrat Semi-Bold" panose="020B0604020202020204" charset="-52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84" name="Прямоугольник: скругленные углы 123">
            <a:extLst>
              <a:ext uri="{FF2B5EF4-FFF2-40B4-BE49-F238E27FC236}">
                <a16:creationId xmlns:a16="http://schemas.microsoft.com/office/drawing/2014/main" xmlns="" id="{268153F2-7915-C9BC-8201-6C5FDBA823A2}"/>
              </a:ext>
            </a:extLst>
          </p:cNvPr>
          <p:cNvSpPr/>
          <p:nvPr/>
        </p:nvSpPr>
        <p:spPr>
          <a:xfrm>
            <a:off x="5847741" y="2474028"/>
            <a:ext cx="3836109" cy="638824"/>
          </a:xfrm>
          <a:prstGeom prst="roundRect">
            <a:avLst/>
          </a:prstGeom>
          <a:solidFill>
            <a:srgbClr val="F84F2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88" name="Прямоугольник 87"/>
          <p:cNvSpPr/>
          <p:nvPr/>
        </p:nvSpPr>
        <p:spPr>
          <a:xfrm>
            <a:off x="6295165" y="3452661"/>
            <a:ext cx="2788995" cy="80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B0604020202020204" charset="-52"/>
                <a:ea typeface="Open Sans Bold" panose="020B0604020202020204" charset="0"/>
                <a:cs typeface="Open Sans Bold" panose="020B0604020202020204" charset="0"/>
              </a:rPr>
              <a:t>Региональные отделения</a:t>
            </a: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12341286" y="7498018"/>
            <a:ext cx="5947965" cy="1419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>
              <a:solidFill>
                <a:srgbClr val="2381C4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6103356" y="4690091"/>
            <a:ext cx="3362196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B0604020202020204" charset="-52"/>
                <a:ea typeface="Open Sans Bold" panose="020B0604020202020204" charset="0"/>
                <a:cs typeface="Open Sans Bold" panose="020B0604020202020204" charset="0"/>
              </a:rPr>
              <a:t>Местные отделения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5786771" y="5499401"/>
            <a:ext cx="3825980" cy="803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B0604020202020204" charset="-52"/>
                <a:ea typeface="Open Sans Bold" panose="020B0604020202020204" charset="0"/>
                <a:cs typeface="Open Sans Bold" panose="020B0604020202020204" charset="0"/>
              </a:rPr>
              <a:t>Первичные отделения в школах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180606" y="9357276"/>
            <a:ext cx="4231140" cy="80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309" b="1" i="1" dirty="0">
                <a:solidFill>
                  <a:schemeClr val="bg1"/>
                </a:solidFill>
                <a:latin typeface="Montserrat" panose="020B0604020202020204" charset="-52"/>
                <a:ea typeface="Open Sans Bold" panose="020B0604020202020204" charset="0"/>
                <a:cs typeface="Open Sans Bold" panose="020B0604020202020204" charset="0"/>
              </a:rPr>
              <a:t>Вместе </a:t>
            </a:r>
            <a:r>
              <a:rPr lang="ru-RU" sz="2309" b="1" i="1" dirty="0" smtClean="0">
                <a:solidFill>
                  <a:schemeClr val="bg1"/>
                </a:solidFill>
                <a:latin typeface="Montserrat" panose="020B0604020202020204" charset="-52"/>
                <a:ea typeface="Open Sans Bold" panose="020B0604020202020204" charset="0"/>
                <a:cs typeface="Open Sans Bold" panose="020B0604020202020204" charset="0"/>
              </a:rPr>
              <a:t>с министерством образования и науки края </a:t>
            </a:r>
            <a:endParaRPr lang="ru-RU" sz="2309" b="1" i="1" dirty="0">
              <a:solidFill>
                <a:schemeClr val="bg1"/>
              </a:solidFill>
              <a:latin typeface="Montserrat" panose="020B0604020202020204" charset="-52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7150" y="3435221"/>
            <a:ext cx="4494749" cy="6701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27150" y="4337166"/>
            <a:ext cx="4494749" cy="6701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5" name="Скругленный прямоугольник 68">
            <a:extLst>
              <a:ext uri="{FF2B5EF4-FFF2-40B4-BE49-F238E27FC236}">
                <a16:creationId xmlns:a16="http://schemas.microsoft.com/office/drawing/2014/main" xmlns="" id="{16DDAF4E-F4B1-4AA2-D55C-A6516AD035ED}"/>
              </a:ext>
            </a:extLst>
          </p:cNvPr>
          <p:cNvSpPr/>
          <p:nvPr/>
        </p:nvSpPr>
        <p:spPr>
          <a:xfrm>
            <a:off x="1157547" y="6096975"/>
            <a:ext cx="4516937" cy="4001431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9"/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622367" y="5225064"/>
            <a:ext cx="4494749" cy="67011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6" name="Прямоугольник: скругленные углы 123">
            <a:extLst>
              <a:ext uri="{FF2B5EF4-FFF2-40B4-BE49-F238E27FC236}">
                <a16:creationId xmlns:a16="http://schemas.microsoft.com/office/drawing/2014/main" xmlns="" id="{09EE5C9E-A09C-6278-DBD2-862914918727}"/>
              </a:ext>
            </a:extLst>
          </p:cNvPr>
          <p:cNvSpPr/>
          <p:nvPr/>
        </p:nvSpPr>
        <p:spPr>
          <a:xfrm>
            <a:off x="686486" y="6531628"/>
            <a:ext cx="4551320" cy="645946"/>
          </a:xfrm>
          <a:prstGeom prst="roundRect">
            <a:avLst/>
          </a:prstGeom>
          <a:solidFill>
            <a:srgbClr val="F84F2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37414B4-52D7-4BE0-69D0-254577303050}"/>
              </a:ext>
            </a:extLst>
          </p:cNvPr>
          <p:cNvSpPr/>
          <p:nvPr/>
        </p:nvSpPr>
        <p:spPr>
          <a:xfrm>
            <a:off x="2193345" y="6494406"/>
            <a:ext cx="6863582" cy="650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28" b="1" dirty="0" smtClean="0">
                <a:solidFill>
                  <a:schemeClr val="bg1"/>
                </a:solidFill>
                <a:latin typeface="Montserrat Semi-Bold" panose="020B0604020202020204" charset="-52"/>
                <a:ea typeface="Open Sans Bold" panose="020B0604020202020204" charset="0"/>
                <a:cs typeface="Open Sans Bold" panose="020B0604020202020204" charset="0"/>
              </a:rPr>
              <a:t>Ц</a:t>
            </a:r>
            <a:r>
              <a:rPr lang="ru-RU" sz="3298" b="1" dirty="0" smtClean="0">
                <a:solidFill>
                  <a:schemeClr val="bg1"/>
                </a:solidFill>
                <a:latin typeface="Montserrat Semi-Bold" panose="020B0604020202020204" charset="-52"/>
                <a:ea typeface="Open Sans Bold" panose="020B0604020202020204" charset="0"/>
                <a:cs typeface="Open Sans Bold" panose="020B0604020202020204" charset="0"/>
              </a:rPr>
              <a:t>ели</a:t>
            </a:r>
            <a:endParaRPr lang="ru-RU" sz="2968" dirty="0">
              <a:solidFill>
                <a:schemeClr val="bg1"/>
              </a:solidFill>
              <a:latin typeface="Montserrat Semi-Bold" panose="020B0604020202020204" charset="-52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DCD0F3A-7585-1D8C-DA0B-2BECB1C0B7EC}"/>
              </a:ext>
            </a:extLst>
          </p:cNvPr>
          <p:cNvSpPr/>
          <p:nvPr/>
        </p:nvSpPr>
        <p:spPr>
          <a:xfrm>
            <a:off x="782209" y="3509044"/>
            <a:ext cx="6863582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68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-Bold" panose="020B0604020202020204" charset="-52"/>
                <a:ea typeface="Open Sans Bold" panose="020B0604020202020204" charset="0"/>
                <a:cs typeface="Open Sans Bold" panose="020B0604020202020204" charset="0"/>
              </a:rPr>
              <a:t>Быть со страной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379BC02-D866-4229-1859-9BA31A3F2B95}"/>
              </a:ext>
            </a:extLst>
          </p:cNvPr>
          <p:cNvSpPr/>
          <p:nvPr/>
        </p:nvSpPr>
        <p:spPr>
          <a:xfrm>
            <a:off x="782209" y="4419919"/>
            <a:ext cx="6863582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68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-Bold" panose="020B0604020202020204" charset="-52"/>
                <a:ea typeface="Open Sans Bold" panose="020B0604020202020204" charset="0"/>
                <a:cs typeface="Open Sans Bold" panose="020B0604020202020204" charset="0"/>
              </a:rPr>
              <a:t>Быть вместе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74CAEC9-A9EE-BC5E-0137-F8D794063F6F}"/>
              </a:ext>
            </a:extLst>
          </p:cNvPr>
          <p:cNvSpPr/>
          <p:nvPr/>
        </p:nvSpPr>
        <p:spPr>
          <a:xfrm>
            <a:off x="746144" y="5312263"/>
            <a:ext cx="6863582" cy="54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68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-Bold" panose="020B0604020202020204" charset="-52"/>
                <a:ea typeface="Open Sans Bold" panose="020B0604020202020204" charset="0"/>
                <a:cs typeface="Open Sans Bold" panose="020B0604020202020204" charset="0"/>
              </a:rPr>
              <a:t>Быть в движении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8F83E3-EC37-7AE5-3D6C-57A626FEEDC6}"/>
              </a:ext>
            </a:extLst>
          </p:cNvPr>
          <p:cNvSpPr txBox="1"/>
          <p:nvPr/>
        </p:nvSpPr>
        <p:spPr>
          <a:xfrm>
            <a:off x="5745069" y="9026515"/>
            <a:ext cx="4336729" cy="100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7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содействие проведению государственной политики </a:t>
            </a:r>
            <a:r>
              <a:rPr lang="ru-RU" sz="197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 интересах детей и молодежи </a:t>
            </a:r>
            <a:endParaRPr lang="ru-RU" sz="1649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665E71B-DC06-08C0-9888-6E9293EC780C}"/>
              </a:ext>
            </a:extLst>
          </p:cNvPr>
          <p:cNvSpPr txBox="1"/>
          <p:nvPr/>
        </p:nvSpPr>
        <p:spPr>
          <a:xfrm>
            <a:off x="868333" y="7525584"/>
            <a:ext cx="4199502" cy="100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7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участие в </a:t>
            </a:r>
            <a:r>
              <a:rPr lang="ru-RU" sz="197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воспитании детей</a:t>
            </a:r>
            <a:r>
              <a:rPr lang="ru-RU" sz="197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, их профессиональной ориентации и организации досуга </a:t>
            </a:r>
            <a:endParaRPr lang="ru-RU" sz="1649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9097B09-8F5F-2132-1124-547B02EF5D7C}"/>
              </a:ext>
            </a:extLst>
          </p:cNvPr>
          <p:cNvSpPr txBox="1"/>
          <p:nvPr/>
        </p:nvSpPr>
        <p:spPr>
          <a:xfrm>
            <a:off x="5729078" y="7522348"/>
            <a:ext cx="5654488" cy="100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7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создание возможностей </a:t>
            </a:r>
          </a:p>
          <a:p>
            <a:r>
              <a:rPr lang="ru-RU" sz="197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для всестороннего развития и самореализации</a:t>
            </a:r>
            <a:endParaRPr lang="ru-RU" sz="1649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C87FB6C-5A08-B1FA-0993-34D637E96C4E}"/>
              </a:ext>
            </a:extLst>
          </p:cNvPr>
          <p:cNvSpPr txBox="1"/>
          <p:nvPr/>
        </p:nvSpPr>
        <p:spPr>
          <a:xfrm>
            <a:off x="789499" y="9218170"/>
            <a:ext cx="4362177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79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подготовка детей и молодежи к </a:t>
            </a:r>
            <a:r>
              <a:rPr lang="ru-RU" sz="197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полноценной жизни в обществе </a:t>
            </a:r>
            <a:endParaRPr lang="ru-RU" sz="1649" b="1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E37414B4-52D7-4BE0-69D0-254577303050}"/>
              </a:ext>
            </a:extLst>
          </p:cNvPr>
          <p:cNvSpPr/>
          <p:nvPr/>
        </p:nvSpPr>
        <p:spPr>
          <a:xfrm>
            <a:off x="6471564" y="2446207"/>
            <a:ext cx="6863582" cy="650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28" b="1" dirty="0" smtClean="0">
                <a:solidFill>
                  <a:schemeClr val="bg1"/>
                </a:solidFill>
                <a:latin typeface="Montserrat Semi-Bold" panose="020B0604020202020204" charset="-52"/>
                <a:ea typeface="Open Sans Bold" panose="020B0604020202020204" charset="0"/>
                <a:cs typeface="Open Sans Bold" panose="020B0604020202020204" charset="0"/>
              </a:rPr>
              <a:t>Структура</a:t>
            </a:r>
            <a:endParaRPr lang="ru-RU" sz="2968" dirty="0">
              <a:solidFill>
                <a:schemeClr val="bg1"/>
              </a:solidFill>
              <a:latin typeface="Montserrat Semi-Bold" panose="020B0604020202020204" charset="-52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70" name="Прямоугольник: скругленные углы 123">
            <a:extLst>
              <a:ext uri="{FF2B5EF4-FFF2-40B4-BE49-F238E27FC236}">
                <a16:creationId xmlns:a16="http://schemas.microsoft.com/office/drawing/2014/main" xmlns="" id="{268153F2-7915-C9BC-8201-6C5FDBA823A2}"/>
              </a:ext>
            </a:extLst>
          </p:cNvPr>
          <p:cNvSpPr/>
          <p:nvPr/>
        </p:nvSpPr>
        <p:spPr>
          <a:xfrm>
            <a:off x="622368" y="7393507"/>
            <a:ext cx="4508106" cy="1342785"/>
          </a:xfrm>
          <a:prstGeom prst="roundRect">
            <a:avLst/>
          </a:prstGeom>
          <a:noFill/>
          <a:ln w="19050">
            <a:solidFill>
              <a:srgbClr val="F84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71" name="Прямоугольник: скругленные углы 123">
            <a:extLst>
              <a:ext uri="{FF2B5EF4-FFF2-40B4-BE49-F238E27FC236}">
                <a16:creationId xmlns:a16="http://schemas.microsoft.com/office/drawing/2014/main" xmlns="" id="{268153F2-7915-C9BC-8201-6C5FDBA823A2}"/>
              </a:ext>
            </a:extLst>
          </p:cNvPr>
          <p:cNvSpPr/>
          <p:nvPr/>
        </p:nvSpPr>
        <p:spPr>
          <a:xfrm>
            <a:off x="5432320" y="7393507"/>
            <a:ext cx="4521493" cy="1378373"/>
          </a:xfrm>
          <a:prstGeom prst="roundRect">
            <a:avLst/>
          </a:prstGeom>
          <a:noFill/>
          <a:ln w="19050">
            <a:solidFill>
              <a:srgbClr val="F84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72" name="Прямоугольник: скругленные углы 123">
            <a:extLst>
              <a:ext uri="{FF2B5EF4-FFF2-40B4-BE49-F238E27FC236}">
                <a16:creationId xmlns:a16="http://schemas.microsoft.com/office/drawing/2014/main" xmlns="" id="{268153F2-7915-C9BC-8201-6C5FDBA823A2}"/>
              </a:ext>
            </a:extLst>
          </p:cNvPr>
          <p:cNvSpPr/>
          <p:nvPr/>
        </p:nvSpPr>
        <p:spPr>
          <a:xfrm>
            <a:off x="629465" y="8942090"/>
            <a:ext cx="4508106" cy="1288393"/>
          </a:xfrm>
          <a:prstGeom prst="roundRect">
            <a:avLst/>
          </a:prstGeom>
          <a:noFill/>
          <a:ln w="19050">
            <a:solidFill>
              <a:srgbClr val="F84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73" name="Прямоугольник: скругленные углы 123">
            <a:extLst>
              <a:ext uri="{FF2B5EF4-FFF2-40B4-BE49-F238E27FC236}">
                <a16:creationId xmlns:a16="http://schemas.microsoft.com/office/drawing/2014/main" xmlns="" id="{268153F2-7915-C9BC-8201-6C5FDBA823A2}"/>
              </a:ext>
            </a:extLst>
          </p:cNvPr>
          <p:cNvSpPr/>
          <p:nvPr/>
        </p:nvSpPr>
        <p:spPr>
          <a:xfrm>
            <a:off x="5432320" y="8903957"/>
            <a:ext cx="4521493" cy="1369595"/>
          </a:xfrm>
          <a:prstGeom prst="roundRect">
            <a:avLst/>
          </a:prstGeom>
          <a:noFill/>
          <a:ln w="19050">
            <a:solidFill>
              <a:srgbClr val="F84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847741" y="3444051"/>
            <a:ext cx="3836109" cy="882234"/>
          </a:xfrm>
          <a:prstGeom prst="roundRect">
            <a:avLst/>
          </a:prstGeom>
          <a:noFill/>
          <a:ln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838252" y="4424343"/>
            <a:ext cx="3822183" cy="882234"/>
          </a:xfrm>
          <a:prstGeom prst="roundRect">
            <a:avLst/>
          </a:prstGeom>
          <a:noFill/>
          <a:ln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5838253" y="5435100"/>
            <a:ext cx="3831672" cy="882234"/>
          </a:xfrm>
          <a:prstGeom prst="roundRect">
            <a:avLst/>
          </a:prstGeom>
          <a:noFill/>
          <a:ln>
            <a:solidFill>
              <a:srgbClr val="DEDE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pic>
        <p:nvPicPr>
          <p:cNvPr id="83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89250" y="577135"/>
            <a:ext cx="2637407" cy="6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Полилиния: фигура 47">
            <a:extLst>
              <a:ext uri="{FF2B5EF4-FFF2-40B4-BE49-F238E27FC236}">
                <a16:creationId xmlns:a16="http://schemas.microsoft.com/office/drawing/2014/main" xmlns="" id="{57892AAD-D190-B6FA-0C09-5AFB4D6CD4E3}"/>
              </a:ext>
            </a:extLst>
          </p:cNvPr>
          <p:cNvSpPr/>
          <p:nvPr/>
        </p:nvSpPr>
        <p:spPr>
          <a:xfrm rot="2694150">
            <a:off x="12385232" y="-2520743"/>
            <a:ext cx="11640436" cy="16826884"/>
          </a:xfrm>
          <a:custGeom>
            <a:avLst/>
            <a:gdLst>
              <a:gd name="connsiteX0" fmla="*/ 5185724 w 6601387"/>
              <a:gd name="connsiteY0" fmla="*/ 1819764 h 9530914"/>
              <a:gd name="connsiteX1" fmla="*/ 5429254 w 6601387"/>
              <a:gd name="connsiteY1" fmla="*/ 1222275 h 9530914"/>
              <a:gd name="connsiteX2" fmla="*/ 5429254 w 6601387"/>
              <a:gd name="connsiteY2" fmla="*/ 1169942 h 9530914"/>
              <a:gd name="connsiteX3" fmla="*/ 1719123 w 6601387"/>
              <a:gd name="connsiteY3" fmla="*/ 1169942 h 9530914"/>
              <a:gd name="connsiteX4" fmla="*/ 1215504 w 6601387"/>
              <a:gd name="connsiteY4" fmla="*/ 1506464 h 9530914"/>
              <a:gd name="connsiteX5" fmla="*/ 1333656 w 6601387"/>
              <a:gd name="connsiteY5" fmla="*/ 2100679 h 9530914"/>
              <a:gd name="connsiteX6" fmla="*/ 3142300 w 6601387"/>
              <a:gd name="connsiteY6" fmla="*/ 3909321 h 9530914"/>
              <a:gd name="connsiteX7" fmla="*/ 135023 w 6601387"/>
              <a:gd name="connsiteY7" fmla="*/ 8472905 h 9530914"/>
              <a:gd name="connsiteX8" fmla="*/ 504164 w 6601387"/>
              <a:gd name="connsiteY8" fmla="*/ 6607015 h 9530914"/>
              <a:gd name="connsiteX9" fmla="*/ 2324685 w 6601387"/>
              <a:gd name="connsiteY9" fmla="*/ 4745423 h 9530914"/>
              <a:gd name="connsiteX10" fmla="*/ 506739 w 6601387"/>
              <a:gd name="connsiteY10" fmla="*/ 2927508 h 9530914"/>
              <a:gd name="connsiteX11" fmla="*/ 135140 w 6601387"/>
              <a:gd name="connsiteY11" fmla="*/ 1059015 h 9530914"/>
              <a:gd name="connsiteX12" fmla="*/ 1719123 w 6601387"/>
              <a:gd name="connsiteY12" fmla="*/ 503 h 9530914"/>
              <a:gd name="connsiteX13" fmla="*/ 6601590 w 6601387"/>
              <a:gd name="connsiteY13" fmla="*/ 503 h 9530914"/>
              <a:gd name="connsiteX14" fmla="*/ 6601590 w 6601387"/>
              <a:gd name="connsiteY14" fmla="*/ 1169942 h 9530914"/>
              <a:gd name="connsiteX15" fmla="*/ 6598693 w 6601387"/>
              <a:gd name="connsiteY15" fmla="*/ 1169942 h 9530914"/>
              <a:gd name="connsiteX16" fmla="*/ 6598693 w 6601387"/>
              <a:gd name="connsiteY16" fmla="*/ 1222275 h 9530914"/>
              <a:gd name="connsiteX17" fmla="*/ 6021713 w 6601387"/>
              <a:gd name="connsiteY17" fmla="*/ 2637409 h 9530914"/>
              <a:gd name="connsiteX18" fmla="*/ 3969217 w 6601387"/>
              <a:gd name="connsiteY18" fmla="*/ 4736237 h 9530914"/>
              <a:gd name="connsiteX19" fmla="*/ 6601590 w 6601387"/>
              <a:gd name="connsiteY19" fmla="*/ 7368697 h 9530914"/>
              <a:gd name="connsiteX20" fmla="*/ 6601590 w 6601387"/>
              <a:gd name="connsiteY20" fmla="*/ 9022331 h 9530914"/>
              <a:gd name="connsiteX21" fmla="*/ 3151601 w 6601387"/>
              <a:gd name="connsiteY21" fmla="*/ 5572343 h 9530914"/>
              <a:gd name="connsiteX22" fmla="*/ 1338220 w 6601387"/>
              <a:gd name="connsiteY22" fmla="*/ 7426589 h 9530914"/>
              <a:gd name="connsiteX23" fmla="*/ 1333656 w 6601387"/>
              <a:gd name="connsiteY23" fmla="*/ 7431241 h 9530914"/>
              <a:gd name="connsiteX24" fmla="*/ 1215504 w 6601387"/>
              <a:gd name="connsiteY24" fmla="*/ 8025452 h 9530914"/>
              <a:gd name="connsiteX25" fmla="*/ 1719123 w 6601387"/>
              <a:gd name="connsiteY25" fmla="*/ 8361978 h 9530914"/>
              <a:gd name="connsiteX26" fmla="*/ 6601590 w 6601387"/>
              <a:gd name="connsiteY26" fmla="*/ 8361978 h 9530914"/>
              <a:gd name="connsiteX27" fmla="*/ 6601590 w 6601387"/>
              <a:gd name="connsiteY27" fmla="*/ 9531417 h 9530914"/>
              <a:gd name="connsiteX28" fmla="*/ 1719123 w 6601387"/>
              <a:gd name="connsiteY28" fmla="*/ 9531417 h 9530914"/>
              <a:gd name="connsiteX29" fmla="*/ 135023 w 6601387"/>
              <a:gd name="connsiteY29" fmla="*/ 8472905 h 953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601387" h="9530914">
                <a:moveTo>
                  <a:pt x="5185724" y="1819764"/>
                </a:moveTo>
                <a:cubicBezTo>
                  <a:pt x="5342784" y="1659106"/>
                  <a:pt x="5429254" y="1447025"/>
                  <a:pt x="5429254" y="1222275"/>
                </a:cubicBezTo>
                <a:lnTo>
                  <a:pt x="5429254" y="1169942"/>
                </a:lnTo>
                <a:lnTo>
                  <a:pt x="1719123" y="1169942"/>
                </a:lnTo>
                <a:cubicBezTo>
                  <a:pt x="1381135" y="1169942"/>
                  <a:pt x="1248123" y="1427513"/>
                  <a:pt x="1215504" y="1506464"/>
                </a:cubicBezTo>
                <a:cubicBezTo>
                  <a:pt x="1182683" y="1585419"/>
                  <a:pt x="1094663" y="1861566"/>
                  <a:pt x="1333656" y="2100679"/>
                </a:cubicBezTo>
                <a:lnTo>
                  <a:pt x="3142300" y="3909321"/>
                </a:lnTo>
                <a:close/>
                <a:moveTo>
                  <a:pt x="135023" y="8472905"/>
                </a:moveTo>
                <a:cubicBezTo>
                  <a:pt x="-134833" y="7821122"/>
                  <a:pt x="6545" y="7106478"/>
                  <a:pt x="504164" y="6607015"/>
                </a:cubicBezTo>
                <a:lnTo>
                  <a:pt x="2324685" y="4745423"/>
                </a:lnTo>
                <a:lnTo>
                  <a:pt x="506739" y="2927508"/>
                </a:lnTo>
                <a:cubicBezTo>
                  <a:pt x="7071" y="2427813"/>
                  <a:pt x="-135362" y="1711820"/>
                  <a:pt x="135140" y="1059015"/>
                </a:cubicBezTo>
                <a:cubicBezTo>
                  <a:pt x="405494" y="406180"/>
                  <a:pt x="1012519" y="503"/>
                  <a:pt x="1719123" y="503"/>
                </a:cubicBezTo>
                <a:lnTo>
                  <a:pt x="6601590" y="503"/>
                </a:lnTo>
                <a:lnTo>
                  <a:pt x="6601590" y="1169942"/>
                </a:lnTo>
                <a:lnTo>
                  <a:pt x="6598693" y="1169942"/>
                </a:lnTo>
                <a:lnTo>
                  <a:pt x="6598693" y="1222275"/>
                </a:lnTo>
                <a:cubicBezTo>
                  <a:pt x="6598693" y="1754353"/>
                  <a:pt x="6393837" y="2256917"/>
                  <a:pt x="6021713" y="2637409"/>
                </a:cubicBezTo>
                <a:lnTo>
                  <a:pt x="3969217" y="4736237"/>
                </a:lnTo>
                <a:lnTo>
                  <a:pt x="6601590" y="7368697"/>
                </a:lnTo>
                <a:lnTo>
                  <a:pt x="6601590" y="9022331"/>
                </a:lnTo>
                <a:lnTo>
                  <a:pt x="3151601" y="5572343"/>
                </a:lnTo>
                <a:lnTo>
                  <a:pt x="1338220" y="7426589"/>
                </a:lnTo>
                <a:lnTo>
                  <a:pt x="1333656" y="7431241"/>
                </a:lnTo>
                <a:cubicBezTo>
                  <a:pt x="1094663" y="7670238"/>
                  <a:pt x="1182683" y="7946501"/>
                  <a:pt x="1215504" y="8025452"/>
                </a:cubicBezTo>
                <a:cubicBezTo>
                  <a:pt x="1248123" y="8104290"/>
                  <a:pt x="1381135" y="8361978"/>
                  <a:pt x="1719123" y="8361978"/>
                </a:cubicBezTo>
                <a:lnTo>
                  <a:pt x="6601590" y="8361978"/>
                </a:lnTo>
                <a:lnTo>
                  <a:pt x="6601590" y="9531417"/>
                </a:lnTo>
                <a:lnTo>
                  <a:pt x="1719123" y="9531417"/>
                </a:lnTo>
                <a:cubicBezTo>
                  <a:pt x="1012519" y="9531417"/>
                  <a:pt x="405494" y="9125740"/>
                  <a:pt x="135023" y="8472905"/>
                </a:cubicBezTo>
              </a:path>
            </a:pathLst>
          </a:custGeom>
          <a:solidFill>
            <a:srgbClr val="F84F25"/>
          </a:solidFill>
          <a:ln w="11512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75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97600" y="608275"/>
            <a:ext cx="4831266" cy="1290431"/>
          </a:xfrm>
          <a:prstGeom prst="rect">
            <a:avLst/>
          </a:prstGeom>
        </p:spPr>
      </p:pic>
      <p:sp>
        <p:nvSpPr>
          <p:cNvPr id="69" name="Скругленный прямоугольник 68"/>
          <p:cNvSpPr/>
          <p:nvPr/>
        </p:nvSpPr>
        <p:spPr>
          <a:xfrm>
            <a:off x="1060451" y="8694044"/>
            <a:ext cx="1855644" cy="1707941"/>
          </a:xfrm>
          <a:prstGeom prst="roundRect">
            <a:avLst/>
          </a:prstGeom>
          <a:solidFill>
            <a:srgbClr val="F84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60450" y="6686687"/>
            <a:ext cx="1813397" cy="1707941"/>
          </a:xfrm>
          <a:prstGeom prst="roundRect">
            <a:avLst/>
          </a:prstGeom>
          <a:solidFill>
            <a:srgbClr val="F84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060450" y="4554262"/>
            <a:ext cx="1813397" cy="1707941"/>
          </a:xfrm>
          <a:prstGeom prst="roundRect">
            <a:avLst/>
          </a:prstGeom>
          <a:solidFill>
            <a:srgbClr val="F84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29971" y="2503308"/>
            <a:ext cx="1813397" cy="1707941"/>
          </a:xfrm>
          <a:prstGeom prst="roundRect">
            <a:avLst/>
          </a:prstGeom>
          <a:solidFill>
            <a:srgbClr val="F84F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19498003" y="20816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10812137" y="-2629720"/>
            <a:ext cx="9855200" cy="14782800"/>
            <a:chOff x="11423650" y="-2955925"/>
            <a:chExt cx="9855200" cy="147828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5254" y1="88517" x2="75960" y2="83561"/>
                          <a14:foregroundMark x1="67100" y1="86452" x2="67100" y2="86452"/>
                          <a14:foregroundMark x1="67100" y1="86452" x2="67100" y2="86452"/>
                          <a14:foregroundMark x1="38724" y1="25568" x2="38724" y2="25568"/>
                          <a14:backgroundMark x1="60471" y1="30525" x2="66543" y2="40107"/>
                          <a14:backgroundMark x1="63755" y1="43040" x2="63755" y2="43040"/>
                          <a14:backgroundMark x1="63755" y1="43040" x2="63755" y2="43040"/>
                          <a14:backgroundMark x1="65118" y1="40686" x2="65118" y2="40686"/>
                          <a14:backgroundMark x1="42503" y1="24411" x2="42503" y2="231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3650" y="-2955925"/>
              <a:ext cx="9855200" cy="1478280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45" name="Скругленный прямоугольник 44"/>
            <p:cNvSpPr/>
            <p:nvPr/>
          </p:nvSpPr>
          <p:spPr>
            <a:xfrm>
              <a:off x="17672050" y="6035675"/>
              <a:ext cx="381000" cy="152400"/>
            </a:xfrm>
            <a:prstGeom prst="roundRect">
              <a:avLst/>
            </a:prstGeom>
            <a:solidFill>
              <a:srgbClr val="DCEA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6" name="object 8"/>
          <p:cNvSpPr txBox="1">
            <a:spLocks/>
          </p:cNvSpPr>
          <p:nvPr/>
        </p:nvSpPr>
        <p:spPr>
          <a:xfrm>
            <a:off x="1029971" y="1091606"/>
            <a:ext cx="12420600" cy="7844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000"/>
              </a:lnSpc>
            </a:pPr>
            <a:r>
              <a:rPr lang="ru-RU" sz="6600" b="1" kern="100" dirty="0" smtClean="0">
                <a:solidFill>
                  <a:srgbClr val="F84F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задачи</a:t>
            </a:r>
            <a:endParaRPr lang="ru-RU" sz="6600" b="1" kern="100" dirty="0">
              <a:solidFill>
                <a:srgbClr val="F84F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304323" y="6925588"/>
            <a:ext cx="5372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сообща сконструировать сбалансированную идеологическую платформу патриотической работы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3304323" y="2757113"/>
            <a:ext cx="74587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выстроить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современную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методику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патриотического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воспитания,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том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числе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реализуемого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молодыми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молодых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230345" y="8763183"/>
            <a:ext cx="58690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565" marR="81915">
              <a:spcBef>
                <a:spcPts val="15"/>
              </a:spcBef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сформировать профессиональное сообщество специалистов, определить стандарты их подготовки и воплотить эту подготовку реальность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41" y="9115399"/>
            <a:ext cx="1226308" cy="86522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73" b="100000" l="1304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41" y="2643947"/>
            <a:ext cx="1243579" cy="142666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68" y="4769624"/>
            <a:ext cx="1367948" cy="1369106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97" y="6764052"/>
            <a:ext cx="1384995" cy="138499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304323" y="4740792"/>
            <a:ext cx="4922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решить вопросы ресурсной поддержки патриотических проектов и</a:t>
            </a:r>
            <a:r>
              <a:rPr lang="ru-RU" sz="2400" spc="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мероприятий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9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5618" y="3368675"/>
            <a:ext cx="14173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rgbClr val="F84F24"/>
                </a:solidFill>
                <a:latin typeface="Roboto"/>
              </a:rPr>
              <a:t>«Объединив усилия, мы сможем вырастить поколения, которые знают свою страну и чувствуют сопричастность ее судьбе»</a:t>
            </a:r>
            <a:endParaRPr lang="ru-RU" sz="6600" dirty="0">
              <a:solidFill>
                <a:srgbClr val="F84F2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54150" y="8397875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84F24"/>
                </a:solidFill>
              </a:rPr>
              <a:t>М.В. Дегтярёв</a:t>
            </a:r>
            <a:endParaRPr lang="ru-RU" sz="4400" b="1" dirty="0">
              <a:solidFill>
                <a:srgbClr val="F84F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874568" y="3902258"/>
            <a:ext cx="7729681" cy="708015"/>
          </a:xfrm>
          <a:prstGeom prst="roundRect">
            <a:avLst/>
          </a:prstGeom>
          <a:solidFill>
            <a:srgbClr val="F8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object 2"/>
          <p:cNvGrpSpPr/>
          <p:nvPr/>
        </p:nvGrpSpPr>
        <p:grpSpPr>
          <a:xfrm>
            <a:off x="451865" y="386048"/>
            <a:ext cx="3657600" cy="599440"/>
            <a:chOff x="451865" y="386048"/>
            <a:chExt cx="3657600" cy="599440"/>
          </a:xfrm>
        </p:grpSpPr>
        <p:sp>
          <p:nvSpPr>
            <p:cNvPr id="4" name="object 4"/>
            <p:cNvSpPr/>
            <p:nvPr/>
          </p:nvSpPr>
          <p:spPr>
            <a:xfrm>
              <a:off x="451865" y="386048"/>
              <a:ext cx="3657600" cy="599440"/>
            </a:xfrm>
            <a:custGeom>
              <a:avLst/>
              <a:gdLst/>
              <a:ahLst/>
              <a:cxnLst/>
              <a:rect l="l" t="t" r="r" b="b"/>
              <a:pathLst>
                <a:path w="3657600" h="599440">
                  <a:moveTo>
                    <a:pt x="3657496" y="276"/>
                  </a:moveTo>
                  <a:lnTo>
                    <a:pt x="-11" y="276"/>
                  </a:lnTo>
                  <a:lnTo>
                    <a:pt x="-11" y="599192"/>
                  </a:lnTo>
                  <a:lnTo>
                    <a:pt x="3657496" y="599192"/>
                  </a:lnTo>
                  <a:lnTo>
                    <a:pt x="3657496" y="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1865" y="386048"/>
              <a:ext cx="3657600" cy="599440"/>
            </a:xfrm>
            <a:custGeom>
              <a:avLst/>
              <a:gdLst/>
              <a:ahLst/>
              <a:cxnLst/>
              <a:rect l="l" t="t" r="r" b="b"/>
              <a:pathLst>
                <a:path w="3657600" h="599440">
                  <a:moveTo>
                    <a:pt x="-11" y="599192"/>
                  </a:moveTo>
                  <a:lnTo>
                    <a:pt x="3657496" y="599192"/>
                  </a:lnTo>
                  <a:lnTo>
                    <a:pt x="3657496" y="276"/>
                  </a:lnTo>
                  <a:lnTo>
                    <a:pt x="-11" y="276"/>
                  </a:lnTo>
                  <a:lnTo>
                    <a:pt x="-11" y="599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8"/>
          <p:cNvSpPr txBox="1">
            <a:spLocks/>
          </p:cNvSpPr>
          <p:nvPr/>
        </p:nvSpPr>
        <p:spPr>
          <a:xfrm>
            <a:off x="831850" y="685768"/>
            <a:ext cx="18364200" cy="17568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6800"/>
              </a:lnSpc>
              <a:spcBef>
                <a:spcPts val="100"/>
              </a:spcBef>
            </a:pPr>
            <a:r>
              <a:rPr lang="ru-RU" sz="6600" b="1" kern="0" spc="-55" dirty="0" smtClean="0">
                <a:solidFill>
                  <a:srgbClr val="F84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российские духовно-нравственные ценности</a:t>
            </a:r>
            <a:endParaRPr lang="ru-RU" sz="66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1850" y="2578987"/>
            <a:ext cx="1683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Указом Президента РФ от 9.11.2022 № 809 утверждены Основы государственной политики по сохранению и укреплению традиционных российских духовно-нравственных ценностей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2632" y="4894446"/>
            <a:ext cx="57528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жизнь, достоинство, права и свободы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человека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4423" y="3966950"/>
            <a:ext cx="16839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традиционным ценностям относятся: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2632" y="6074100"/>
            <a:ext cx="62559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патриотизм, гражданственность, служение Отечеству и ответственность за его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судьбу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5127" y="7639626"/>
            <a:ext cx="5219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высокие нравственные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идеалы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1850" y="8774264"/>
            <a:ext cx="3065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крепкая семья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724376" y="4885166"/>
            <a:ext cx="38516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созидательный труд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89163" y="5959726"/>
            <a:ext cx="52298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приоритет духовного над материальным, гуманизм,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милосердие и справедливость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689163" y="8055821"/>
            <a:ext cx="35494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коллективизм, взаимопомощь и взаимоуважение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937929" y="4868757"/>
            <a:ext cx="37468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историческая память и преемственность </a:t>
            </a: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поколений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937929" y="6947128"/>
            <a:ext cx="24136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единство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народов России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"/>
            <a:ext cx="19985355" cy="11598275"/>
            <a:chOff x="0" y="0"/>
            <a:chExt cx="19985355" cy="11209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49062" y="2046679"/>
              <a:ext cx="11115774" cy="91544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5"/>
              <a:ext cx="19984720" cy="11201400"/>
            </a:xfrm>
            <a:custGeom>
              <a:avLst/>
              <a:gdLst/>
              <a:ahLst/>
              <a:cxnLst/>
              <a:rect l="l" t="t" r="r" b="b"/>
              <a:pathLst>
                <a:path w="19984720" h="11201400">
                  <a:moveTo>
                    <a:pt x="19984593" y="0"/>
                  </a:moveTo>
                  <a:lnTo>
                    <a:pt x="0" y="0"/>
                  </a:lnTo>
                  <a:lnTo>
                    <a:pt x="0" y="11201121"/>
                  </a:lnTo>
                  <a:lnTo>
                    <a:pt x="10088867" y="11201121"/>
                  </a:lnTo>
                  <a:lnTo>
                    <a:pt x="10147414" y="10972521"/>
                  </a:lnTo>
                  <a:lnTo>
                    <a:pt x="10171290" y="10896321"/>
                  </a:lnTo>
                  <a:lnTo>
                    <a:pt x="10196436" y="10820121"/>
                  </a:lnTo>
                  <a:lnTo>
                    <a:pt x="10222852" y="10731233"/>
                  </a:lnTo>
                  <a:lnTo>
                    <a:pt x="10250411" y="10655033"/>
                  </a:lnTo>
                  <a:lnTo>
                    <a:pt x="10279240" y="10566133"/>
                  </a:lnTo>
                  <a:lnTo>
                    <a:pt x="10309339" y="10489933"/>
                  </a:lnTo>
                  <a:lnTo>
                    <a:pt x="10340708" y="10413733"/>
                  </a:lnTo>
                  <a:lnTo>
                    <a:pt x="10373347" y="10337533"/>
                  </a:lnTo>
                  <a:lnTo>
                    <a:pt x="10407256" y="10248646"/>
                  </a:lnTo>
                  <a:lnTo>
                    <a:pt x="10442435" y="10172446"/>
                  </a:lnTo>
                  <a:lnTo>
                    <a:pt x="10479011" y="10096246"/>
                  </a:lnTo>
                  <a:lnTo>
                    <a:pt x="10556088" y="9931146"/>
                  </a:lnTo>
                  <a:lnTo>
                    <a:pt x="10711790" y="9613659"/>
                  </a:lnTo>
                  <a:lnTo>
                    <a:pt x="10747096" y="9537459"/>
                  </a:lnTo>
                  <a:lnTo>
                    <a:pt x="10776433" y="9448559"/>
                  </a:lnTo>
                  <a:lnTo>
                    <a:pt x="10800182" y="9372359"/>
                  </a:lnTo>
                  <a:lnTo>
                    <a:pt x="10818597" y="9296171"/>
                  </a:lnTo>
                  <a:lnTo>
                    <a:pt x="10832059" y="9207271"/>
                  </a:lnTo>
                  <a:lnTo>
                    <a:pt x="10841203" y="9118371"/>
                  </a:lnTo>
                  <a:lnTo>
                    <a:pt x="10846283" y="9029471"/>
                  </a:lnTo>
                  <a:lnTo>
                    <a:pt x="10848442" y="8953271"/>
                  </a:lnTo>
                  <a:lnTo>
                    <a:pt x="10848569" y="8864371"/>
                  </a:lnTo>
                  <a:lnTo>
                    <a:pt x="10846537" y="8775484"/>
                  </a:lnTo>
                  <a:lnTo>
                    <a:pt x="10842473" y="8699284"/>
                  </a:lnTo>
                  <a:lnTo>
                    <a:pt x="10836758" y="8610384"/>
                  </a:lnTo>
                  <a:lnTo>
                    <a:pt x="10829392" y="8521484"/>
                  </a:lnTo>
                  <a:lnTo>
                    <a:pt x="10810215" y="8356384"/>
                  </a:lnTo>
                  <a:lnTo>
                    <a:pt x="10798912" y="8267497"/>
                  </a:lnTo>
                  <a:lnTo>
                    <a:pt x="10786466" y="8191297"/>
                  </a:lnTo>
                  <a:lnTo>
                    <a:pt x="10773131" y="8102397"/>
                  </a:lnTo>
                  <a:lnTo>
                    <a:pt x="10745064" y="7937297"/>
                  </a:lnTo>
                  <a:lnTo>
                    <a:pt x="10731475" y="7848397"/>
                  </a:lnTo>
                  <a:lnTo>
                    <a:pt x="10718521" y="7772209"/>
                  </a:lnTo>
                  <a:lnTo>
                    <a:pt x="10705948" y="7683309"/>
                  </a:lnTo>
                  <a:lnTo>
                    <a:pt x="10693883" y="7607109"/>
                  </a:lnTo>
                  <a:lnTo>
                    <a:pt x="10682580" y="7518209"/>
                  </a:lnTo>
                  <a:lnTo>
                    <a:pt x="10671912" y="7442009"/>
                  </a:lnTo>
                  <a:lnTo>
                    <a:pt x="10661752" y="7353109"/>
                  </a:lnTo>
                  <a:lnTo>
                    <a:pt x="10652354" y="7276922"/>
                  </a:lnTo>
                  <a:lnTo>
                    <a:pt x="10643718" y="7188022"/>
                  </a:lnTo>
                  <a:lnTo>
                    <a:pt x="10635844" y="7111822"/>
                  </a:lnTo>
                  <a:lnTo>
                    <a:pt x="10628859" y="7022922"/>
                  </a:lnTo>
                  <a:lnTo>
                    <a:pt x="10617556" y="6857822"/>
                  </a:lnTo>
                  <a:lnTo>
                    <a:pt x="10613365" y="6768935"/>
                  </a:lnTo>
                  <a:lnTo>
                    <a:pt x="10610190" y="6692735"/>
                  </a:lnTo>
                  <a:lnTo>
                    <a:pt x="10608031" y="6603835"/>
                  </a:lnTo>
                  <a:lnTo>
                    <a:pt x="10606888" y="6514935"/>
                  </a:lnTo>
                  <a:lnTo>
                    <a:pt x="10606888" y="6438735"/>
                  </a:lnTo>
                  <a:lnTo>
                    <a:pt x="10608412" y="6349835"/>
                  </a:lnTo>
                  <a:lnTo>
                    <a:pt x="10611587" y="6260947"/>
                  </a:lnTo>
                  <a:lnTo>
                    <a:pt x="10616159" y="6184747"/>
                  </a:lnTo>
                  <a:lnTo>
                    <a:pt x="10622382" y="6095847"/>
                  </a:lnTo>
                  <a:lnTo>
                    <a:pt x="10630129" y="6019647"/>
                  </a:lnTo>
                  <a:lnTo>
                    <a:pt x="10650449" y="5854547"/>
                  </a:lnTo>
                  <a:lnTo>
                    <a:pt x="10662895" y="5778360"/>
                  </a:lnTo>
                  <a:lnTo>
                    <a:pt x="10676992" y="5702160"/>
                  </a:lnTo>
                  <a:lnTo>
                    <a:pt x="10692613" y="5613260"/>
                  </a:lnTo>
                  <a:lnTo>
                    <a:pt x="10709758" y="5537060"/>
                  </a:lnTo>
                  <a:lnTo>
                    <a:pt x="10728554" y="5460860"/>
                  </a:lnTo>
                  <a:lnTo>
                    <a:pt x="10748747" y="5384660"/>
                  </a:lnTo>
                  <a:lnTo>
                    <a:pt x="10770464" y="5308460"/>
                  </a:lnTo>
                  <a:lnTo>
                    <a:pt x="10793832" y="5232273"/>
                  </a:lnTo>
                  <a:lnTo>
                    <a:pt x="10818724" y="5156073"/>
                  </a:lnTo>
                  <a:lnTo>
                    <a:pt x="10845267" y="5079873"/>
                  </a:lnTo>
                  <a:lnTo>
                    <a:pt x="10873207" y="5003673"/>
                  </a:lnTo>
                  <a:lnTo>
                    <a:pt x="10902671" y="4927473"/>
                  </a:lnTo>
                  <a:lnTo>
                    <a:pt x="10933659" y="4851273"/>
                  </a:lnTo>
                  <a:lnTo>
                    <a:pt x="10966171" y="4775085"/>
                  </a:lnTo>
                  <a:lnTo>
                    <a:pt x="11000334" y="4711585"/>
                  </a:lnTo>
                  <a:lnTo>
                    <a:pt x="11035767" y="4635385"/>
                  </a:lnTo>
                  <a:lnTo>
                    <a:pt x="11072965" y="4559185"/>
                  </a:lnTo>
                  <a:lnTo>
                    <a:pt x="11111573" y="4495685"/>
                  </a:lnTo>
                  <a:lnTo>
                    <a:pt x="11151705" y="4419485"/>
                  </a:lnTo>
                  <a:lnTo>
                    <a:pt x="11193361" y="4355985"/>
                  </a:lnTo>
                  <a:lnTo>
                    <a:pt x="11236541" y="4279785"/>
                  </a:lnTo>
                  <a:lnTo>
                    <a:pt x="11281118" y="4216298"/>
                  </a:lnTo>
                  <a:lnTo>
                    <a:pt x="11327346" y="4140098"/>
                  </a:lnTo>
                  <a:lnTo>
                    <a:pt x="11374971" y="4076598"/>
                  </a:lnTo>
                  <a:lnTo>
                    <a:pt x="11424120" y="4013098"/>
                  </a:lnTo>
                  <a:lnTo>
                    <a:pt x="11474793" y="3936898"/>
                  </a:lnTo>
                  <a:lnTo>
                    <a:pt x="11527244" y="3873398"/>
                  </a:lnTo>
                  <a:lnTo>
                    <a:pt x="11580444" y="3809898"/>
                  </a:lnTo>
                  <a:lnTo>
                    <a:pt x="11634800" y="3746411"/>
                  </a:lnTo>
                  <a:lnTo>
                    <a:pt x="11689791" y="3682911"/>
                  </a:lnTo>
                  <a:lnTo>
                    <a:pt x="11745798" y="3619411"/>
                  </a:lnTo>
                  <a:lnTo>
                    <a:pt x="11802694" y="3555911"/>
                  </a:lnTo>
                  <a:lnTo>
                    <a:pt x="11860352" y="3505111"/>
                  </a:lnTo>
                  <a:lnTo>
                    <a:pt x="11918899" y="3441611"/>
                  </a:lnTo>
                  <a:lnTo>
                    <a:pt x="11978462" y="3390811"/>
                  </a:lnTo>
                  <a:lnTo>
                    <a:pt x="12038660" y="3327311"/>
                  </a:lnTo>
                  <a:lnTo>
                    <a:pt x="12161584" y="3225723"/>
                  </a:lnTo>
                  <a:lnTo>
                    <a:pt x="12287822" y="3124123"/>
                  </a:lnTo>
                  <a:lnTo>
                    <a:pt x="12352084" y="3073323"/>
                  </a:lnTo>
                  <a:lnTo>
                    <a:pt x="12417235" y="3022523"/>
                  </a:lnTo>
                  <a:lnTo>
                    <a:pt x="12483148" y="2984423"/>
                  </a:lnTo>
                  <a:lnTo>
                    <a:pt x="12549823" y="2933623"/>
                  </a:lnTo>
                  <a:lnTo>
                    <a:pt x="12617247" y="2895523"/>
                  </a:lnTo>
                  <a:lnTo>
                    <a:pt x="12685446" y="2844723"/>
                  </a:lnTo>
                  <a:lnTo>
                    <a:pt x="12894361" y="2730436"/>
                  </a:lnTo>
                  <a:lnTo>
                    <a:pt x="13183019" y="2578036"/>
                  </a:lnTo>
                  <a:lnTo>
                    <a:pt x="13256933" y="2552636"/>
                  </a:lnTo>
                  <a:lnTo>
                    <a:pt x="13331609" y="2514536"/>
                  </a:lnTo>
                  <a:lnTo>
                    <a:pt x="13406920" y="2489136"/>
                  </a:lnTo>
                  <a:lnTo>
                    <a:pt x="13482993" y="2451036"/>
                  </a:lnTo>
                  <a:lnTo>
                    <a:pt x="13559574" y="2425636"/>
                  </a:lnTo>
                  <a:lnTo>
                    <a:pt x="13636905" y="2387536"/>
                  </a:lnTo>
                  <a:lnTo>
                    <a:pt x="14032764" y="2260549"/>
                  </a:lnTo>
                  <a:lnTo>
                    <a:pt x="14115809" y="2235149"/>
                  </a:lnTo>
                  <a:lnTo>
                    <a:pt x="14198740" y="2222449"/>
                  </a:lnTo>
                  <a:lnTo>
                    <a:pt x="14281417" y="2197049"/>
                  </a:lnTo>
                  <a:lnTo>
                    <a:pt x="14446644" y="2171649"/>
                  </a:lnTo>
                  <a:lnTo>
                    <a:pt x="14528940" y="2146249"/>
                  </a:lnTo>
                  <a:lnTo>
                    <a:pt x="14611223" y="2146249"/>
                  </a:lnTo>
                  <a:lnTo>
                    <a:pt x="14775434" y="2120849"/>
                  </a:lnTo>
                  <a:lnTo>
                    <a:pt x="14939264" y="2120849"/>
                  </a:lnTo>
                  <a:lnTo>
                    <a:pt x="15021052" y="2108149"/>
                  </a:lnTo>
                  <a:lnTo>
                    <a:pt x="15102701" y="2108149"/>
                  </a:lnTo>
                  <a:lnTo>
                    <a:pt x="15184108" y="2120849"/>
                  </a:lnTo>
                  <a:lnTo>
                    <a:pt x="15346922" y="2120849"/>
                  </a:lnTo>
                  <a:lnTo>
                    <a:pt x="15509355" y="2146249"/>
                  </a:lnTo>
                  <a:lnTo>
                    <a:pt x="15590368" y="2146249"/>
                  </a:lnTo>
                  <a:lnTo>
                    <a:pt x="15671394" y="2158949"/>
                  </a:lnTo>
                  <a:lnTo>
                    <a:pt x="15752420" y="2184349"/>
                  </a:lnTo>
                  <a:lnTo>
                    <a:pt x="15914091" y="2209749"/>
                  </a:lnTo>
                  <a:lnTo>
                    <a:pt x="15994736" y="2235149"/>
                  </a:lnTo>
                  <a:lnTo>
                    <a:pt x="16075381" y="2247849"/>
                  </a:lnTo>
                  <a:lnTo>
                    <a:pt x="16477704" y="2374836"/>
                  </a:lnTo>
                  <a:lnTo>
                    <a:pt x="16555047" y="2400236"/>
                  </a:lnTo>
                  <a:lnTo>
                    <a:pt x="16631742" y="2438336"/>
                  </a:lnTo>
                  <a:lnTo>
                    <a:pt x="16783507" y="2489136"/>
                  </a:lnTo>
                  <a:lnTo>
                    <a:pt x="16932733" y="2565336"/>
                  </a:lnTo>
                  <a:lnTo>
                    <a:pt x="17006647" y="2590736"/>
                  </a:lnTo>
                  <a:lnTo>
                    <a:pt x="17152176" y="2666936"/>
                  </a:lnTo>
                  <a:lnTo>
                    <a:pt x="17435640" y="2819323"/>
                  </a:lnTo>
                  <a:lnTo>
                    <a:pt x="17504982" y="2870123"/>
                  </a:lnTo>
                  <a:lnTo>
                    <a:pt x="17573562" y="2908223"/>
                  </a:lnTo>
                  <a:lnTo>
                    <a:pt x="17641494" y="2959023"/>
                  </a:lnTo>
                  <a:lnTo>
                    <a:pt x="17708677" y="2997123"/>
                  </a:lnTo>
                  <a:lnTo>
                    <a:pt x="17775225" y="3047923"/>
                  </a:lnTo>
                  <a:lnTo>
                    <a:pt x="17906289" y="3149523"/>
                  </a:lnTo>
                  <a:lnTo>
                    <a:pt x="18034559" y="3251123"/>
                  </a:lnTo>
                  <a:lnTo>
                    <a:pt x="18100205" y="3301911"/>
                  </a:lnTo>
                  <a:lnTo>
                    <a:pt x="18164213" y="3365411"/>
                  </a:lnTo>
                  <a:lnTo>
                    <a:pt x="18226697" y="3428911"/>
                  </a:lnTo>
                  <a:lnTo>
                    <a:pt x="18287911" y="3479711"/>
                  </a:lnTo>
                  <a:lnTo>
                    <a:pt x="18347728" y="3543211"/>
                  </a:lnTo>
                  <a:lnTo>
                    <a:pt x="18406021" y="3606711"/>
                  </a:lnTo>
                  <a:lnTo>
                    <a:pt x="18463044" y="3670211"/>
                  </a:lnTo>
                  <a:lnTo>
                    <a:pt x="18518924" y="3733711"/>
                  </a:lnTo>
                  <a:lnTo>
                    <a:pt x="18573407" y="3797198"/>
                  </a:lnTo>
                  <a:lnTo>
                    <a:pt x="18626862" y="3860698"/>
                  </a:lnTo>
                  <a:lnTo>
                    <a:pt x="18679059" y="3936898"/>
                  </a:lnTo>
                  <a:lnTo>
                    <a:pt x="18730240" y="4000398"/>
                  </a:lnTo>
                  <a:lnTo>
                    <a:pt x="18780405" y="4076598"/>
                  </a:lnTo>
                  <a:lnTo>
                    <a:pt x="18829554" y="4140098"/>
                  </a:lnTo>
                  <a:lnTo>
                    <a:pt x="18877687" y="4216298"/>
                  </a:lnTo>
                  <a:lnTo>
                    <a:pt x="18924931" y="4279785"/>
                  </a:lnTo>
                  <a:lnTo>
                    <a:pt x="18971032" y="4355985"/>
                  </a:lnTo>
                  <a:lnTo>
                    <a:pt x="19015101" y="4432185"/>
                  </a:lnTo>
                  <a:lnTo>
                    <a:pt x="19057392" y="4508385"/>
                  </a:lnTo>
                  <a:lnTo>
                    <a:pt x="19097778" y="4584585"/>
                  </a:lnTo>
                  <a:lnTo>
                    <a:pt x="19136500" y="4660785"/>
                  </a:lnTo>
                  <a:lnTo>
                    <a:pt x="19173203" y="4736985"/>
                  </a:lnTo>
                  <a:lnTo>
                    <a:pt x="19208128" y="4813173"/>
                  </a:lnTo>
                  <a:lnTo>
                    <a:pt x="19241402" y="4889373"/>
                  </a:lnTo>
                  <a:lnTo>
                    <a:pt x="19272771" y="4965573"/>
                  </a:lnTo>
                  <a:lnTo>
                    <a:pt x="19302362" y="5054473"/>
                  </a:lnTo>
                  <a:lnTo>
                    <a:pt x="19330429" y="5130673"/>
                  </a:lnTo>
                  <a:lnTo>
                    <a:pt x="19356718" y="5219573"/>
                  </a:lnTo>
                  <a:lnTo>
                    <a:pt x="19381229" y="5295760"/>
                  </a:lnTo>
                  <a:lnTo>
                    <a:pt x="19403962" y="5384660"/>
                  </a:lnTo>
                  <a:lnTo>
                    <a:pt x="19425171" y="5460860"/>
                  </a:lnTo>
                  <a:lnTo>
                    <a:pt x="19444729" y="5549760"/>
                  </a:lnTo>
                  <a:lnTo>
                    <a:pt x="19462636" y="5625960"/>
                  </a:lnTo>
                  <a:lnTo>
                    <a:pt x="19479019" y="5714860"/>
                  </a:lnTo>
                  <a:lnTo>
                    <a:pt x="19493624" y="5803747"/>
                  </a:lnTo>
                  <a:lnTo>
                    <a:pt x="19506705" y="5879947"/>
                  </a:lnTo>
                  <a:lnTo>
                    <a:pt x="19527787" y="6045047"/>
                  </a:lnTo>
                  <a:lnTo>
                    <a:pt x="19535788" y="6133947"/>
                  </a:lnTo>
                  <a:lnTo>
                    <a:pt x="19542265" y="6222847"/>
                  </a:lnTo>
                  <a:lnTo>
                    <a:pt x="19547091" y="6299035"/>
                  </a:lnTo>
                  <a:lnTo>
                    <a:pt x="19550139" y="6387935"/>
                  </a:lnTo>
                  <a:lnTo>
                    <a:pt x="19551663" y="6476835"/>
                  </a:lnTo>
                  <a:lnTo>
                    <a:pt x="19551409" y="6553035"/>
                  </a:lnTo>
                  <a:lnTo>
                    <a:pt x="19549504" y="6641935"/>
                  </a:lnTo>
                  <a:lnTo>
                    <a:pt x="19545948" y="6730835"/>
                  </a:lnTo>
                  <a:lnTo>
                    <a:pt x="19540741" y="6807022"/>
                  </a:lnTo>
                  <a:lnTo>
                    <a:pt x="19533883" y="6895922"/>
                  </a:lnTo>
                  <a:lnTo>
                    <a:pt x="19517881" y="7061022"/>
                  </a:lnTo>
                  <a:lnTo>
                    <a:pt x="19512547" y="7137222"/>
                  </a:lnTo>
                  <a:lnTo>
                    <a:pt x="19499847" y="7391209"/>
                  </a:lnTo>
                  <a:lnTo>
                    <a:pt x="19493624" y="7467409"/>
                  </a:lnTo>
                  <a:lnTo>
                    <a:pt x="19484988" y="7543609"/>
                  </a:lnTo>
                  <a:lnTo>
                    <a:pt x="19460985" y="7708709"/>
                  </a:lnTo>
                  <a:lnTo>
                    <a:pt x="19451714" y="7784909"/>
                  </a:lnTo>
                  <a:lnTo>
                    <a:pt x="19436093" y="7937297"/>
                  </a:lnTo>
                  <a:lnTo>
                    <a:pt x="19426568" y="8013497"/>
                  </a:lnTo>
                  <a:lnTo>
                    <a:pt x="19400279" y="8178597"/>
                  </a:lnTo>
                  <a:lnTo>
                    <a:pt x="19390627" y="8267497"/>
                  </a:lnTo>
                  <a:lnTo>
                    <a:pt x="19384150" y="8343684"/>
                  </a:lnTo>
                  <a:lnTo>
                    <a:pt x="19380340" y="8432584"/>
                  </a:lnTo>
                  <a:lnTo>
                    <a:pt x="19378435" y="8508784"/>
                  </a:lnTo>
                  <a:lnTo>
                    <a:pt x="19377927" y="8597684"/>
                  </a:lnTo>
                  <a:lnTo>
                    <a:pt x="19378054" y="8775484"/>
                  </a:lnTo>
                  <a:lnTo>
                    <a:pt x="19377673" y="8838971"/>
                  </a:lnTo>
                  <a:lnTo>
                    <a:pt x="19379070" y="8927871"/>
                  </a:lnTo>
                  <a:lnTo>
                    <a:pt x="19384912" y="9004071"/>
                  </a:lnTo>
                  <a:lnTo>
                    <a:pt x="19395199" y="9080271"/>
                  </a:lnTo>
                  <a:lnTo>
                    <a:pt x="19409677" y="9156471"/>
                  </a:lnTo>
                  <a:lnTo>
                    <a:pt x="19428219" y="9232671"/>
                  </a:lnTo>
                  <a:lnTo>
                    <a:pt x="19450571" y="9308859"/>
                  </a:lnTo>
                  <a:lnTo>
                    <a:pt x="19476606" y="9385059"/>
                  </a:lnTo>
                  <a:lnTo>
                    <a:pt x="19506451" y="9461259"/>
                  </a:lnTo>
                  <a:lnTo>
                    <a:pt x="19539471" y="9537459"/>
                  </a:lnTo>
                  <a:lnTo>
                    <a:pt x="19575793" y="9600959"/>
                  </a:lnTo>
                  <a:lnTo>
                    <a:pt x="19691223" y="9829546"/>
                  </a:lnTo>
                  <a:lnTo>
                    <a:pt x="19767169" y="9969246"/>
                  </a:lnTo>
                  <a:lnTo>
                    <a:pt x="19804380" y="10045446"/>
                  </a:lnTo>
                  <a:lnTo>
                    <a:pt x="19841083" y="10121646"/>
                  </a:lnTo>
                  <a:lnTo>
                    <a:pt x="19877024" y="10197846"/>
                  </a:lnTo>
                  <a:lnTo>
                    <a:pt x="19911949" y="10274046"/>
                  </a:lnTo>
                  <a:lnTo>
                    <a:pt x="19984593" y="10439133"/>
                  </a:lnTo>
                  <a:lnTo>
                    <a:pt x="19984593" y="2108149"/>
                  </a:lnTo>
                  <a:lnTo>
                    <a:pt x="19984593" y="0"/>
                  </a:lnTo>
                  <a:close/>
                </a:path>
              </a:pathLst>
            </a:custGeom>
            <a:solidFill>
              <a:srgbClr val="F84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57181" y="2824448"/>
              <a:ext cx="9697085" cy="8378825"/>
            </a:xfrm>
            <a:custGeom>
              <a:avLst/>
              <a:gdLst/>
              <a:ahLst/>
              <a:cxnLst/>
              <a:rect l="l" t="t" r="r" b="b"/>
              <a:pathLst>
                <a:path w="9697085" h="8378825">
                  <a:moveTo>
                    <a:pt x="-239" y="8378459"/>
                  </a:moveTo>
                  <a:lnTo>
                    <a:pt x="35955" y="8286247"/>
                  </a:lnTo>
                  <a:lnTo>
                    <a:pt x="67831" y="8209032"/>
                  </a:lnTo>
                  <a:lnTo>
                    <a:pt x="100850" y="8132098"/>
                  </a:lnTo>
                  <a:lnTo>
                    <a:pt x="135139" y="8055430"/>
                  </a:lnTo>
                  <a:lnTo>
                    <a:pt x="170571" y="7979067"/>
                  </a:lnTo>
                  <a:lnTo>
                    <a:pt x="207400" y="7902996"/>
                  </a:lnTo>
                  <a:lnTo>
                    <a:pt x="246515" y="7822467"/>
                  </a:lnTo>
                  <a:lnTo>
                    <a:pt x="285376" y="7741786"/>
                  </a:lnTo>
                  <a:lnTo>
                    <a:pt x="324110" y="7660965"/>
                  </a:lnTo>
                  <a:lnTo>
                    <a:pt x="362971" y="7580068"/>
                  </a:lnTo>
                  <a:lnTo>
                    <a:pt x="402086" y="7499159"/>
                  </a:lnTo>
                  <a:lnTo>
                    <a:pt x="437518" y="7420433"/>
                  </a:lnTo>
                  <a:lnTo>
                    <a:pt x="466855" y="7340336"/>
                  </a:lnTo>
                  <a:lnTo>
                    <a:pt x="490476" y="7259185"/>
                  </a:lnTo>
                  <a:lnTo>
                    <a:pt x="508891" y="7176676"/>
                  </a:lnTo>
                  <a:lnTo>
                    <a:pt x="522479" y="7092985"/>
                  </a:lnTo>
                  <a:lnTo>
                    <a:pt x="531496" y="7008278"/>
                  </a:lnTo>
                  <a:lnTo>
                    <a:pt x="536576" y="6922301"/>
                  </a:lnTo>
                  <a:lnTo>
                    <a:pt x="538862" y="6836578"/>
                  </a:lnTo>
                  <a:lnTo>
                    <a:pt x="538989" y="6751236"/>
                  </a:lnTo>
                  <a:lnTo>
                    <a:pt x="536830" y="6666148"/>
                  </a:lnTo>
                  <a:lnTo>
                    <a:pt x="533020" y="6581061"/>
                  </a:lnTo>
                  <a:lnTo>
                    <a:pt x="527305" y="6496354"/>
                  </a:lnTo>
                  <a:lnTo>
                    <a:pt x="519812" y="6411901"/>
                  </a:lnTo>
                  <a:lnTo>
                    <a:pt x="510923" y="6327448"/>
                  </a:lnTo>
                  <a:lnTo>
                    <a:pt x="500763" y="6243249"/>
                  </a:lnTo>
                  <a:lnTo>
                    <a:pt x="489333" y="6159050"/>
                  </a:lnTo>
                  <a:lnTo>
                    <a:pt x="476887" y="6074978"/>
                  </a:lnTo>
                  <a:lnTo>
                    <a:pt x="463553" y="5990907"/>
                  </a:lnTo>
                  <a:lnTo>
                    <a:pt x="449456" y="5906835"/>
                  </a:lnTo>
                  <a:lnTo>
                    <a:pt x="435486" y="5823906"/>
                  </a:lnTo>
                  <a:lnTo>
                    <a:pt x="422025" y="5740977"/>
                  </a:lnTo>
                  <a:lnTo>
                    <a:pt x="408944" y="5658048"/>
                  </a:lnTo>
                  <a:lnTo>
                    <a:pt x="396371" y="5574992"/>
                  </a:lnTo>
                  <a:lnTo>
                    <a:pt x="384307" y="5491936"/>
                  </a:lnTo>
                  <a:lnTo>
                    <a:pt x="372877" y="5408753"/>
                  </a:lnTo>
                  <a:lnTo>
                    <a:pt x="362082" y="5325570"/>
                  </a:lnTo>
                  <a:lnTo>
                    <a:pt x="352050" y="5242260"/>
                  </a:lnTo>
                  <a:lnTo>
                    <a:pt x="342652" y="5158951"/>
                  </a:lnTo>
                  <a:lnTo>
                    <a:pt x="334016" y="5075641"/>
                  </a:lnTo>
                  <a:lnTo>
                    <a:pt x="326269" y="4992204"/>
                  </a:lnTo>
                  <a:lnTo>
                    <a:pt x="319157" y="4908640"/>
                  </a:lnTo>
                  <a:lnTo>
                    <a:pt x="313189" y="4824949"/>
                  </a:lnTo>
                  <a:lnTo>
                    <a:pt x="307855" y="4741258"/>
                  </a:lnTo>
                  <a:lnTo>
                    <a:pt x="303664" y="4657567"/>
                  </a:lnTo>
                  <a:lnTo>
                    <a:pt x="300489" y="4573622"/>
                  </a:lnTo>
                  <a:lnTo>
                    <a:pt x="298203" y="4489677"/>
                  </a:lnTo>
                  <a:lnTo>
                    <a:pt x="297187" y="4405606"/>
                  </a:lnTo>
                  <a:lnTo>
                    <a:pt x="297187" y="4321407"/>
                  </a:lnTo>
                  <a:lnTo>
                    <a:pt x="298711" y="4237335"/>
                  </a:lnTo>
                  <a:lnTo>
                    <a:pt x="301759" y="4153771"/>
                  </a:lnTo>
                  <a:lnTo>
                    <a:pt x="306458" y="4070715"/>
                  </a:lnTo>
                  <a:lnTo>
                    <a:pt x="312681" y="3988167"/>
                  </a:lnTo>
                  <a:lnTo>
                    <a:pt x="320427" y="3906254"/>
                  </a:lnTo>
                  <a:lnTo>
                    <a:pt x="329825" y="3824849"/>
                  </a:lnTo>
                  <a:lnTo>
                    <a:pt x="340747" y="3744079"/>
                  </a:lnTo>
                  <a:lnTo>
                    <a:pt x="353193" y="3663690"/>
                  </a:lnTo>
                  <a:lnTo>
                    <a:pt x="367289" y="3583936"/>
                  </a:lnTo>
                  <a:lnTo>
                    <a:pt x="382910" y="3504690"/>
                  </a:lnTo>
                  <a:lnTo>
                    <a:pt x="400054" y="3425952"/>
                  </a:lnTo>
                  <a:lnTo>
                    <a:pt x="418723" y="3347849"/>
                  </a:lnTo>
                  <a:lnTo>
                    <a:pt x="439042" y="3270127"/>
                  </a:lnTo>
                  <a:lnTo>
                    <a:pt x="460886" y="3193040"/>
                  </a:lnTo>
                  <a:lnTo>
                    <a:pt x="484253" y="3116588"/>
                  </a:lnTo>
                  <a:lnTo>
                    <a:pt x="509145" y="3040390"/>
                  </a:lnTo>
                  <a:lnTo>
                    <a:pt x="535560" y="2964954"/>
                  </a:lnTo>
                  <a:lnTo>
                    <a:pt x="563499" y="2889899"/>
                  </a:lnTo>
                  <a:lnTo>
                    <a:pt x="592963" y="2815479"/>
                  </a:lnTo>
                  <a:lnTo>
                    <a:pt x="623950" y="2741440"/>
                  </a:lnTo>
                  <a:lnTo>
                    <a:pt x="656588" y="2668036"/>
                  </a:lnTo>
                  <a:lnTo>
                    <a:pt x="690623" y="2595139"/>
                  </a:lnTo>
                  <a:lnTo>
                    <a:pt x="726309" y="2522878"/>
                  </a:lnTo>
                  <a:lnTo>
                    <a:pt x="763392" y="2450871"/>
                  </a:lnTo>
                  <a:lnTo>
                    <a:pt x="801999" y="2379626"/>
                  </a:lnTo>
                  <a:lnTo>
                    <a:pt x="842130" y="2308762"/>
                  </a:lnTo>
                  <a:lnTo>
                    <a:pt x="883785" y="2238405"/>
                  </a:lnTo>
                  <a:lnTo>
                    <a:pt x="926964" y="2168557"/>
                  </a:lnTo>
                  <a:lnTo>
                    <a:pt x="971540" y="2099217"/>
                  </a:lnTo>
                  <a:lnTo>
                    <a:pt x="1017767" y="2030385"/>
                  </a:lnTo>
                  <a:lnTo>
                    <a:pt x="1065391" y="1962060"/>
                  </a:lnTo>
                  <a:lnTo>
                    <a:pt x="1114665" y="1894244"/>
                  </a:lnTo>
                  <a:lnTo>
                    <a:pt x="1165337" y="1827063"/>
                  </a:lnTo>
                  <a:lnTo>
                    <a:pt x="1217660" y="1759881"/>
                  </a:lnTo>
                  <a:lnTo>
                    <a:pt x="1270998" y="1694224"/>
                  </a:lnTo>
                  <a:lnTo>
                    <a:pt x="1325226" y="1630091"/>
                  </a:lnTo>
                  <a:lnTo>
                    <a:pt x="1380343" y="1567227"/>
                  </a:lnTo>
                  <a:lnTo>
                    <a:pt x="1436221" y="1505761"/>
                  </a:lnTo>
                  <a:lnTo>
                    <a:pt x="1493116" y="1445437"/>
                  </a:lnTo>
                  <a:lnTo>
                    <a:pt x="1550772" y="1386638"/>
                  </a:lnTo>
                  <a:lnTo>
                    <a:pt x="1609318" y="1329108"/>
                  </a:lnTo>
                  <a:lnTo>
                    <a:pt x="1668752" y="1272976"/>
                  </a:lnTo>
                  <a:lnTo>
                    <a:pt x="1728949" y="1218113"/>
                  </a:lnTo>
                  <a:lnTo>
                    <a:pt x="1790034" y="1164521"/>
                  </a:lnTo>
                  <a:lnTo>
                    <a:pt x="1852009" y="1111944"/>
                  </a:lnTo>
                  <a:lnTo>
                    <a:pt x="1914618" y="1060891"/>
                  </a:lnTo>
                  <a:lnTo>
                    <a:pt x="1978243" y="1011108"/>
                  </a:lnTo>
                  <a:lnTo>
                    <a:pt x="2042504" y="962469"/>
                  </a:lnTo>
                  <a:lnTo>
                    <a:pt x="2107653" y="914972"/>
                  </a:lnTo>
                  <a:lnTo>
                    <a:pt x="2173438" y="868745"/>
                  </a:lnTo>
                  <a:lnTo>
                    <a:pt x="2240111" y="823788"/>
                  </a:lnTo>
                  <a:lnTo>
                    <a:pt x="2307419" y="779720"/>
                  </a:lnTo>
                  <a:lnTo>
                    <a:pt x="2375743" y="737049"/>
                  </a:lnTo>
                  <a:lnTo>
                    <a:pt x="2444576" y="695521"/>
                  </a:lnTo>
                  <a:lnTo>
                    <a:pt x="2514297" y="655009"/>
                  </a:lnTo>
                  <a:lnTo>
                    <a:pt x="2584653" y="615640"/>
                  </a:lnTo>
                  <a:lnTo>
                    <a:pt x="2655771" y="577414"/>
                  </a:lnTo>
                  <a:lnTo>
                    <a:pt x="2727652" y="540204"/>
                  </a:lnTo>
                  <a:lnTo>
                    <a:pt x="2800167" y="504010"/>
                  </a:lnTo>
                  <a:lnTo>
                    <a:pt x="2873317" y="469086"/>
                  </a:lnTo>
                  <a:lnTo>
                    <a:pt x="2947356" y="435051"/>
                  </a:lnTo>
                  <a:lnTo>
                    <a:pt x="3021903" y="402032"/>
                  </a:lnTo>
                  <a:lnTo>
                    <a:pt x="3097212" y="370156"/>
                  </a:lnTo>
                  <a:lnTo>
                    <a:pt x="3173283" y="339168"/>
                  </a:lnTo>
                  <a:lnTo>
                    <a:pt x="3249862" y="309197"/>
                  </a:lnTo>
                  <a:lnTo>
                    <a:pt x="3327203" y="280242"/>
                  </a:lnTo>
                  <a:lnTo>
                    <a:pt x="3405052" y="252176"/>
                  </a:lnTo>
                  <a:lnTo>
                    <a:pt x="3483663" y="224998"/>
                  </a:lnTo>
                  <a:lnTo>
                    <a:pt x="3562782" y="198837"/>
                  </a:lnTo>
                  <a:lnTo>
                    <a:pt x="3642663" y="173565"/>
                  </a:lnTo>
                  <a:lnTo>
                    <a:pt x="3723052" y="149181"/>
                  </a:lnTo>
                  <a:lnTo>
                    <a:pt x="3806108" y="125687"/>
                  </a:lnTo>
                  <a:lnTo>
                    <a:pt x="3889037" y="104224"/>
                  </a:lnTo>
                  <a:lnTo>
                    <a:pt x="3971839" y="84794"/>
                  </a:lnTo>
                  <a:lnTo>
                    <a:pt x="4054514" y="67395"/>
                  </a:lnTo>
                  <a:lnTo>
                    <a:pt x="4137062" y="52156"/>
                  </a:lnTo>
                  <a:lnTo>
                    <a:pt x="4219356" y="38821"/>
                  </a:lnTo>
                  <a:lnTo>
                    <a:pt x="4301650" y="27518"/>
                  </a:lnTo>
                  <a:lnTo>
                    <a:pt x="4383944" y="18374"/>
                  </a:lnTo>
                  <a:lnTo>
                    <a:pt x="4465857" y="10882"/>
                  </a:lnTo>
                  <a:lnTo>
                    <a:pt x="4547897" y="5421"/>
                  </a:lnTo>
                  <a:lnTo>
                    <a:pt x="4629682" y="1865"/>
                  </a:lnTo>
                  <a:lnTo>
                    <a:pt x="4711341" y="214"/>
                  </a:lnTo>
                  <a:lnTo>
                    <a:pt x="4793000" y="468"/>
                  </a:lnTo>
                  <a:lnTo>
                    <a:pt x="4874659" y="2246"/>
                  </a:lnTo>
                  <a:lnTo>
                    <a:pt x="4956064" y="6183"/>
                  </a:lnTo>
                  <a:lnTo>
                    <a:pt x="5037342" y="11771"/>
                  </a:lnTo>
                  <a:lnTo>
                    <a:pt x="5118620" y="19009"/>
                  </a:lnTo>
                  <a:lnTo>
                    <a:pt x="5199771" y="27899"/>
                  </a:lnTo>
                  <a:lnTo>
                    <a:pt x="5280922" y="38694"/>
                  </a:lnTo>
                  <a:lnTo>
                    <a:pt x="5361946" y="51140"/>
                  </a:lnTo>
                  <a:lnTo>
                    <a:pt x="5442843" y="65236"/>
                  </a:lnTo>
                  <a:lnTo>
                    <a:pt x="5523613" y="80857"/>
                  </a:lnTo>
                  <a:lnTo>
                    <a:pt x="5604383" y="98128"/>
                  </a:lnTo>
                  <a:lnTo>
                    <a:pt x="5685153" y="116924"/>
                  </a:lnTo>
                  <a:lnTo>
                    <a:pt x="5765796" y="137370"/>
                  </a:lnTo>
                  <a:lnTo>
                    <a:pt x="5846312" y="159341"/>
                  </a:lnTo>
                  <a:lnTo>
                    <a:pt x="5926701" y="182835"/>
                  </a:lnTo>
                  <a:lnTo>
                    <a:pt x="6007217" y="207727"/>
                  </a:lnTo>
                  <a:lnTo>
                    <a:pt x="6087733" y="234142"/>
                  </a:lnTo>
                  <a:lnTo>
                    <a:pt x="6167995" y="261827"/>
                  </a:lnTo>
                  <a:lnTo>
                    <a:pt x="6245209" y="289894"/>
                  </a:lnTo>
                  <a:lnTo>
                    <a:pt x="6322042" y="318976"/>
                  </a:lnTo>
                  <a:lnTo>
                    <a:pt x="6398240" y="349074"/>
                  </a:lnTo>
                  <a:lnTo>
                    <a:pt x="6473803" y="380442"/>
                  </a:lnTo>
                  <a:lnTo>
                    <a:pt x="6548731" y="412700"/>
                  </a:lnTo>
                  <a:lnTo>
                    <a:pt x="6623151" y="446227"/>
                  </a:lnTo>
                  <a:lnTo>
                    <a:pt x="6696809" y="480770"/>
                  </a:lnTo>
                  <a:lnTo>
                    <a:pt x="6769959" y="516583"/>
                  </a:lnTo>
                  <a:lnTo>
                    <a:pt x="6842475" y="553285"/>
                  </a:lnTo>
                  <a:lnTo>
                    <a:pt x="6914355" y="591257"/>
                  </a:lnTo>
                  <a:lnTo>
                    <a:pt x="6985600" y="630372"/>
                  </a:lnTo>
                  <a:lnTo>
                    <a:pt x="7056210" y="670630"/>
                  </a:lnTo>
                  <a:lnTo>
                    <a:pt x="7126058" y="712158"/>
                  </a:lnTo>
                  <a:lnTo>
                    <a:pt x="7195272" y="754575"/>
                  </a:lnTo>
                  <a:lnTo>
                    <a:pt x="7263850" y="798389"/>
                  </a:lnTo>
                  <a:lnTo>
                    <a:pt x="7331793" y="843346"/>
                  </a:lnTo>
                  <a:lnTo>
                    <a:pt x="7399101" y="889445"/>
                  </a:lnTo>
                  <a:lnTo>
                    <a:pt x="7465521" y="936688"/>
                  </a:lnTo>
                  <a:lnTo>
                    <a:pt x="7531432" y="985201"/>
                  </a:lnTo>
                  <a:lnTo>
                    <a:pt x="7596582" y="1034857"/>
                  </a:lnTo>
                  <a:lnTo>
                    <a:pt x="7660969" y="1085656"/>
                  </a:lnTo>
                  <a:lnTo>
                    <a:pt x="7724848" y="1137851"/>
                  </a:lnTo>
                  <a:lnTo>
                    <a:pt x="7790379" y="1193730"/>
                  </a:lnTo>
                  <a:lnTo>
                    <a:pt x="7854512" y="1251005"/>
                  </a:lnTo>
                  <a:lnTo>
                    <a:pt x="7916994" y="1309678"/>
                  </a:lnTo>
                  <a:lnTo>
                    <a:pt x="7978207" y="1369493"/>
                  </a:lnTo>
                  <a:lnTo>
                    <a:pt x="8037895" y="1430579"/>
                  </a:lnTo>
                  <a:lnTo>
                    <a:pt x="8096314" y="1492934"/>
                  </a:lnTo>
                  <a:lnTo>
                    <a:pt x="8153462" y="1556433"/>
                  </a:lnTo>
                  <a:lnTo>
                    <a:pt x="8209214" y="1621074"/>
                  </a:lnTo>
                  <a:lnTo>
                    <a:pt x="8263950" y="1686731"/>
                  </a:lnTo>
                  <a:lnTo>
                    <a:pt x="8317288" y="1753278"/>
                  </a:lnTo>
                  <a:lnTo>
                    <a:pt x="8369484" y="1821094"/>
                  </a:lnTo>
                  <a:lnTo>
                    <a:pt x="8420791" y="1889672"/>
                  </a:lnTo>
                  <a:lnTo>
                    <a:pt x="8470827" y="1959139"/>
                  </a:lnTo>
                  <a:lnTo>
                    <a:pt x="8519975" y="2029496"/>
                  </a:lnTo>
                  <a:lnTo>
                    <a:pt x="8568107" y="2100614"/>
                  </a:lnTo>
                  <a:lnTo>
                    <a:pt x="8615350" y="2172621"/>
                  </a:lnTo>
                  <a:lnTo>
                    <a:pt x="8661450" y="2245517"/>
                  </a:lnTo>
                  <a:lnTo>
                    <a:pt x="8705644" y="2319429"/>
                  </a:lnTo>
                  <a:lnTo>
                    <a:pt x="8747934" y="2394103"/>
                  </a:lnTo>
                  <a:lnTo>
                    <a:pt x="8788319" y="2469540"/>
                  </a:lnTo>
                  <a:lnTo>
                    <a:pt x="8826926" y="2545738"/>
                  </a:lnTo>
                  <a:lnTo>
                    <a:pt x="8863628" y="2622825"/>
                  </a:lnTo>
                  <a:lnTo>
                    <a:pt x="8898553" y="2700674"/>
                  </a:lnTo>
                  <a:lnTo>
                    <a:pt x="8931826" y="2779158"/>
                  </a:lnTo>
                  <a:lnTo>
                    <a:pt x="8963067" y="2858531"/>
                  </a:lnTo>
                  <a:lnTo>
                    <a:pt x="8992784" y="2938539"/>
                  </a:lnTo>
                  <a:lnTo>
                    <a:pt x="9020724" y="3019309"/>
                  </a:lnTo>
                  <a:lnTo>
                    <a:pt x="9047012" y="3100841"/>
                  </a:lnTo>
                  <a:lnTo>
                    <a:pt x="9071395" y="3182880"/>
                  </a:lnTo>
                  <a:lnTo>
                    <a:pt x="9094255" y="3265809"/>
                  </a:lnTo>
                  <a:lnTo>
                    <a:pt x="9115463" y="3349373"/>
                  </a:lnTo>
                  <a:lnTo>
                    <a:pt x="9135021" y="3433572"/>
                  </a:lnTo>
                  <a:lnTo>
                    <a:pt x="9152927" y="3517136"/>
                  </a:lnTo>
                  <a:lnTo>
                    <a:pt x="9169310" y="3600954"/>
                  </a:lnTo>
                  <a:lnTo>
                    <a:pt x="9184041" y="3684645"/>
                  </a:lnTo>
                  <a:lnTo>
                    <a:pt x="9197122" y="3768590"/>
                  </a:lnTo>
                  <a:lnTo>
                    <a:pt x="9208425" y="3852535"/>
                  </a:lnTo>
                  <a:lnTo>
                    <a:pt x="9218077" y="3936606"/>
                  </a:lnTo>
                  <a:lnTo>
                    <a:pt x="9226331" y="4020805"/>
                  </a:lnTo>
                  <a:lnTo>
                    <a:pt x="9232681" y="4105131"/>
                  </a:lnTo>
                  <a:lnTo>
                    <a:pt x="9237507" y="4189457"/>
                  </a:lnTo>
                  <a:lnTo>
                    <a:pt x="9240555" y="4273910"/>
                  </a:lnTo>
                  <a:lnTo>
                    <a:pt x="9241952" y="4358490"/>
                  </a:lnTo>
                  <a:lnTo>
                    <a:pt x="9241825" y="4443197"/>
                  </a:lnTo>
                  <a:lnTo>
                    <a:pt x="9239920" y="4527904"/>
                  </a:lnTo>
                  <a:lnTo>
                    <a:pt x="9236364" y="4612737"/>
                  </a:lnTo>
                  <a:lnTo>
                    <a:pt x="9231157" y="4697698"/>
                  </a:lnTo>
                  <a:lnTo>
                    <a:pt x="9224172" y="4782786"/>
                  </a:lnTo>
                  <a:lnTo>
                    <a:pt x="9215664" y="4868001"/>
                  </a:lnTo>
                  <a:lnTo>
                    <a:pt x="9208298" y="4948644"/>
                  </a:lnTo>
                  <a:lnTo>
                    <a:pt x="9202964" y="5029287"/>
                  </a:lnTo>
                  <a:lnTo>
                    <a:pt x="9198773" y="5110184"/>
                  </a:lnTo>
                  <a:lnTo>
                    <a:pt x="9194836" y="5191081"/>
                  </a:lnTo>
                  <a:lnTo>
                    <a:pt x="9190137" y="5271978"/>
                  </a:lnTo>
                  <a:lnTo>
                    <a:pt x="9184041" y="5352621"/>
                  </a:lnTo>
                  <a:lnTo>
                    <a:pt x="9175279" y="5433137"/>
                  </a:lnTo>
                  <a:lnTo>
                    <a:pt x="9163214" y="5513399"/>
                  </a:lnTo>
                  <a:lnTo>
                    <a:pt x="9151276" y="5591248"/>
                  </a:lnTo>
                  <a:lnTo>
                    <a:pt x="9142132" y="5669732"/>
                  </a:lnTo>
                  <a:lnTo>
                    <a:pt x="9134259" y="5748216"/>
                  </a:lnTo>
                  <a:lnTo>
                    <a:pt x="9126385" y="5826827"/>
                  </a:lnTo>
                  <a:lnTo>
                    <a:pt x="9116860" y="5905057"/>
                  </a:lnTo>
                  <a:lnTo>
                    <a:pt x="9104414" y="5983160"/>
                  </a:lnTo>
                  <a:lnTo>
                    <a:pt x="9090826" y="6065454"/>
                  </a:lnTo>
                  <a:lnTo>
                    <a:pt x="9081047" y="6148129"/>
                  </a:lnTo>
                  <a:lnTo>
                    <a:pt x="9074570" y="6230803"/>
                  </a:lnTo>
                  <a:lnTo>
                    <a:pt x="9070760" y="6313605"/>
                  </a:lnTo>
                  <a:lnTo>
                    <a:pt x="9068855" y="6396407"/>
                  </a:lnTo>
                  <a:lnTo>
                    <a:pt x="9068220" y="6479209"/>
                  </a:lnTo>
                  <a:lnTo>
                    <a:pt x="9068474" y="6562138"/>
                  </a:lnTo>
                  <a:lnTo>
                    <a:pt x="9068474" y="6645067"/>
                  </a:lnTo>
                  <a:lnTo>
                    <a:pt x="9068220" y="6727996"/>
                  </a:lnTo>
                  <a:lnTo>
                    <a:pt x="9069490" y="6809401"/>
                  </a:lnTo>
                  <a:lnTo>
                    <a:pt x="9075332" y="6889409"/>
                  </a:lnTo>
                  <a:lnTo>
                    <a:pt x="9085492" y="6968401"/>
                  </a:lnTo>
                  <a:lnTo>
                    <a:pt x="9099970" y="7046250"/>
                  </a:lnTo>
                  <a:lnTo>
                    <a:pt x="9118511" y="7122956"/>
                  </a:lnTo>
                  <a:lnTo>
                    <a:pt x="9140862" y="7198646"/>
                  </a:lnTo>
                  <a:lnTo>
                    <a:pt x="9167024" y="7273422"/>
                  </a:lnTo>
                  <a:lnTo>
                    <a:pt x="9196741" y="7347245"/>
                  </a:lnTo>
                  <a:lnTo>
                    <a:pt x="9229760" y="7420230"/>
                  </a:lnTo>
                  <a:lnTo>
                    <a:pt x="9266081" y="7492453"/>
                  </a:lnTo>
                  <a:lnTo>
                    <a:pt x="9304561" y="7565946"/>
                  </a:lnTo>
                  <a:lnTo>
                    <a:pt x="9343041" y="7639426"/>
                  </a:lnTo>
                  <a:lnTo>
                    <a:pt x="9381521" y="7712983"/>
                  </a:lnTo>
                  <a:lnTo>
                    <a:pt x="9419747" y="7786641"/>
                  </a:lnTo>
                  <a:lnTo>
                    <a:pt x="9457465" y="7860502"/>
                  </a:lnTo>
                  <a:lnTo>
                    <a:pt x="9494803" y="7934618"/>
                  </a:lnTo>
                  <a:lnTo>
                    <a:pt x="9531378" y="8009076"/>
                  </a:lnTo>
                  <a:lnTo>
                    <a:pt x="9567318" y="8083941"/>
                  </a:lnTo>
                  <a:lnTo>
                    <a:pt x="9602242" y="8159262"/>
                  </a:lnTo>
                  <a:lnTo>
                    <a:pt x="9636150" y="8235130"/>
                  </a:lnTo>
                  <a:lnTo>
                    <a:pt x="9668915" y="8311608"/>
                  </a:lnTo>
                  <a:lnTo>
                    <a:pt x="9696219" y="8378459"/>
                  </a:lnTo>
                </a:path>
              </a:pathLst>
            </a:custGeom>
            <a:ln w="1066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40168" y="0"/>
              <a:ext cx="6635750" cy="4029710"/>
            </a:xfrm>
            <a:custGeom>
              <a:avLst/>
              <a:gdLst/>
              <a:ahLst/>
              <a:cxnLst/>
              <a:rect l="l" t="t" r="r" b="b"/>
              <a:pathLst>
                <a:path w="6635750" h="4029710">
                  <a:moveTo>
                    <a:pt x="6635013" y="285"/>
                  </a:moveTo>
                  <a:lnTo>
                    <a:pt x="4827213" y="285"/>
                  </a:lnTo>
                  <a:lnTo>
                    <a:pt x="2479932" y="2509742"/>
                  </a:lnTo>
                  <a:lnTo>
                    <a:pt x="2400432" y="2582765"/>
                  </a:lnTo>
                  <a:lnTo>
                    <a:pt x="2319408" y="2636358"/>
                  </a:lnTo>
                  <a:lnTo>
                    <a:pt x="2238384" y="2672679"/>
                  </a:lnTo>
                  <a:lnTo>
                    <a:pt x="2159138" y="2694776"/>
                  </a:lnTo>
                  <a:lnTo>
                    <a:pt x="2083194" y="2704936"/>
                  </a:lnTo>
                  <a:lnTo>
                    <a:pt x="2012584" y="2705571"/>
                  </a:lnTo>
                  <a:lnTo>
                    <a:pt x="1948577" y="2699602"/>
                  </a:lnTo>
                  <a:lnTo>
                    <a:pt x="1847742" y="2676997"/>
                  </a:lnTo>
                  <a:lnTo>
                    <a:pt x="1781449" y="2652105"/>
                  </a:lnTo>
                  <a:lnTo>
                    <a:pt x="1690647" y="2602704"/>
                  </a:lnTo>
                  <a:lnTo>
                    <a:pt x="1638451" y="2565239"/>
                  </a:lnTo>
                  <a:lnTo>
                    <a:pt x="1585747" y="2518124"/>
                  </a:lnTo>
                  <a:lnTo>
                    <a:pt x="1535203" y="2460467"/>
                  </a:lnTo>
                  <a:lnTo>
                    <a:pt x="1490119" y="2391762"/>
                  </a:lnTo>
                  <a:lnTo>
                    <a:pt x="1453163" y="2310992"/>
                  </a:lnTo>
                  <a:lnTo>
                    <a:pt x="1427255" y="2217395"/>
                  </a:lnTo>
                  <a:lnTo>
                    <a:pt x="1415445" y="2109956"/>
                  </a:lnTo>
                  <a:lnTo>
                    <a:pt x="1321340" y="285"/>
                  </a:lnTo>
                  <a:lnTo>
                    <a:pt x="-188" y="285"/>
                  </a:lnTo>
                  <a:lnTo>
                    <a:pt x="95948" y="2158215"/>
                  </a:lnTo>
                  <a:lnTo>
                    <a:pt x="100520" y="2240001"/>
                  </a:lnTo>
                  <a:lnTo>
                    <a:pt x="108267" y="2320898"/>
                  </a:lnTo>
                  <a:lnTo>
                    <a:pt x="119061" y="2400652"/>
                  </a:lnTo>
                  <a:lnTo>
                    <a:pt x="132904" y="2479390"/>
                  </a:lnTo>
                  <a:lnTo>
                    <a:pt x="149922" y="2556985"/>
                  </a:lnTo>
                  <a:lnTo>
                    <a:pt x="169860" y="2633310"/>
                  </a:lnTo>
                  <a:lnTo>
                    <a:pt x="192847" y="2708238"/>
                  </a:lnTo>
                  <a:lnTo>
                    <a:pt x="218627" y="2782023"/>
                  </a:lnTo>
                  <a:lnTo>
                    <a:pt x="247328" y="2854157"/>
                  </a:lnTo>
                  <a:lnTo>
                    <a:pt x="278823" y="2924894"/>
                  </a:lnTo>
                  <a:lnTo>
                    <a:pt x="312986" y="2994108"/>
                  </a:lnTo>
                  <a:lnTo>
                    <a:pt x="349942" y="3061670"/>
                  </a:lnTo>
                  <a:lnTo>
                    <a:pt x="389565" y="3127581"/>
                  </a:lnTo>
                  <a:lnTo>
                    <a:pt x="431855" y="3191715"/>
                  </a:lnTo>
                  <a:lnTo>
                    <a:pt x="476684" y="3254070"/>
                  </a:lnTo>
                  <a:lnTo>
                    <a:pt x="524054" y="3314521"/>
                  </a:lnTo>
                  <a:lnTo>
                    <a:pt x="573837" y="3373066"/>
                  </a:lnTo>
                  <a:lnTo>
                    <a:pt x="626287" y="3429580"/>
                  </a:lnTo>
                  <a:lnTo>
                    <a:pt x="680895" y="3484061"/>
                  </a:lnTo>
                  <a:lnTo>
                    <a:pt x="738044" y="3536384"/>
                  </a:lnTo>
                  <a:lnTo>
                    <a:pt x="797351" y="3586548"/>
                  </a:lnTo>
                  <a:lnTo>
                    <a:pt x="859072" y="3634552"/>
                  </a:lnTo>
                  <a:lnTo>
                    <a:pt x="922951" y="3680144"/>
                  </a:lnTo>
                  <a:lnTo>
                    <a:pt x="988862" y="3723323"/>
                  </a:lnTo>
                  <a:lnTo>
                    <a:pt x="1057060" y="3764089"/>
                  </a:lnTo>
                  <a:lnTo>
                    <a:pt x="1127162" y="3802315"/>
                  </a:lnTo>
                  <a:lnTo>
                    <a:pt x="1199423" y="3838001"/>
                  </a:lnTo>
                  <a:lnTo>
                    <a:pt x="1273716" y="3871020"/>
                  </a:lnTo>
                  <a:lnTo>
                    <a:pt x="1349914" y="3901373"/>
                  </a:lnTo>
                  <a:lnTo>
                    <a:pt x="1427255" y="3928677"/>
                  </a:lnTo>
                  <a:lnTo>
                    <a:pt x="1505104" y="3952806"/>
                  </a:lnTo>
                  <a:lnTo>
                    <a:pt x="1583080" y="3973380"/>
                  </a:lnTo>
                  <a:lnTo>
                    <a:pt x="1661310" y="3990905"/>
                  </a:lnTo>
                  <a:lnTo>
                    <a:pt x="1739541" y="4005002"/>
                  </a:lnTo>
                  <a:lnTo>
                    <a:pt x="1817898" y="4015924"/>
                  </a:lnTo>
                  <a:lnTo>
                    <a:pt x="1896128" y="4023671"/>
                  </a:lnTo>
                  <a:lnTo>
                    <a:pt x="1974231" y="4028116"/>
                  </a:lnTo>
                  <a:lnTo>
                    <a:pt x="2051953" y="4029385"/>
                  </a:lnTo>
                  <a:lnTo>
                    <a:pt x="2129548" y="4027481"/>
                  </a:lnTo>
                  <a:lnTo>
                    <a:pt x="2206762" y="4022401"/>
                  </a:lnTo>
                  <a:lnTo>
                    <a:pt x="2283595" y="4014273"/>
                  </a:lnTo>
                  <a:lnTo>
                    <a:pt x="2359793" y="4002970"/>
                  </a:lnTo>
                  <a:lnTo>
                    <a:pt x="2435356" y="3988493"/>
                  </a:lnTo>
                  <a:lnTo>
                    <a:pt x="2510284" y="3970967"/>
                  </a:lnTo>
                  <a:lnTo>
                    <a:pt x="2584323" y="3950393"/>
                  </a:lnTo>
                  <a:lnTo>
                    <a:pt x="2657727" y="3926772"/>
                  </a:lnTo>
                  <a:lnTo>
                    <a:pt x="2730115" y="3899976"/>
                  </a:lnTo>
                  <a:lnTo>
                    <a:pt x="2801488" y="3870386"/>
                  </a:lnTo>
                  <a:lnTo>
                    <a:pt x="2871844" y="3837747"/>
                  </a:lnTo>
                  <a:lnTo>
                    <a:pt x="2941184" y="3802061"/>
                  </a:lnTo>
                  <a:lnTo>
                    <a:pt x="3009127" y="3763327"/>
                  </a:lnTo>
                  <a:lnTo>
                    <a:pt x="3075801" y="3721799"/>
                  </a:lnTo>
                  <a:lnTo>
                    <a:pt x="3141077" y="3677350"/>
                  </a:lnTo>
                  <a:lnTo>
                    <a:pt x="3204956" y="3629854"/>
                  </a:lnTo>
                  <a:lnTo>
                    <a:pt x="3267312" y="3579563"/>
                  </a:lnTo>
                  <a:lnTo>
                    <a:pt x="3328016" y="3526351"/>
                  </a:lnTo>
                  <a:lnTo>
                    <a:pt x="3386943" y="3470346"/>
                  </a:lnTo>
                  <a:lnTo>
                    <a:pt x="3444218" y="3411546"/>
                  </a:lnTo>
                  <a:lnTo>
                    <a:pt x="6635013" y="285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55735" y="632444"/>
            <a:ext cx="2637977" cy="67968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095646" y="6652218"/>
            <a:ext cx="3880485" cy="137668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41655">
              <a:lnSpc>
                <a:spcPts val="3400"/>
              </a:lnSpc>
              <a:spcBef>
                <a:spcPts val="580"/>
              </a:spcBef>
            </a:pPr>
            <a:r>
              <a:rPr sz="3200" spc="55" dirty="0">
                <a:solidFill>
                  <a:srgbClr val="FFFFFF"/>
                </a:solidFill>
                <a:latin typeface="Microsoft Sans Serif"/>
                <a:cs typeface="Microsoft Sans Serif"/>
              </a:rPr>
              <a:t>тысяч </a:t>
            </a:r>
            <a:r>
              <a:rPr sz="3200" spc="195" dirty="0">
                <a:solidFill>
                  <a:srgbClr val="FFFFFF"/>
                </a:solidFill>
                <a:latin typeface="Microsoft Sans Serif"/>
                <a:cs typeface="Microsoft Sans Serif"/>
              </a:rPr>
              <a:t>жителей </a:t>
            </a:r>
            <a:r>
              <a:rPr sz="3200" spc="2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00" spc="195" dirty="0">
                <a:solidFill>
                  <a:srgbClr val="FFFFFF"/>
                </a:solidFill>
                <a:latin typeface="Microsoft Sans Serif"/>
                <a:cs typeface="Microsoft Sans Serif"/>
              </a:rPr>
              <a:t>края</a:t>
            </a:r>
            <a:r>
              <a:rPr sz="3200" spc="3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00" spc="300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вовлечь</a:t>
            </a:r>
            <a:r>
              <a:rPr sz="3200" spc="3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endParaRPr sz="3200">
              <a:latin typeface="Microsoft Sans Serif"/>
              <a:cs typeface="Microsoft Sans Serif"/>
            </a:endParaRPr>
          </a:p>
          <a:p>
            <a:pPr marL="12700">
              <a:lnSpc>
                <a:spcPts val="3350"/>
              </a:lnSpc>
            </a:pPr>
            <a:r>
              <a:rPr sz="3200" spc="28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добровольчество</a:t>
            </a:r>
            <a:endParaRPr sz="32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5852012"/>
            <a:ext cx="6000115" cy="3934460"/>
            <a:chOff x="0" y="5852012"/>
            <a:chExt cx="6000115" cy="3934460"/>
          </a:xfrm>
        </p:grpSpPr>
        <p:sp>
          <p:nvSpPr>
            <p:cNvPr id="11" name="object 11"/>
            <p:cNvSpPr/>
            <p:nvPr/>
          </p:nvSpPr>
          <p:spPr>
            <a:xfrm>
              <a:off x="2161739" y="8493799"/>
              <a:ext cx="3822065" cy="1276985"/>
            </a:xfrm>
            <a:custGeom>
              <a:avLst/>
              <a:gdLst/>
              <a:ahLst/>
              <a:cxnLst/>
              <a:rect l="l" t="t" r="r" b="b"/>
              <a:pathLst>
                <a:path w="3822065" h="1276984">
                  <a:moveTo>
                    <a:pt x="1420713" y="212084"/>
                  </a:moveTo>
                  <a:lnTo>
                    <a:pt x="1377788" y="218307"/>
                  </a:lnTo>
                  <a:lnTo>
                    <a:pt x="1341340" y="236976"/>
                  </a:lnTo>
                  <a:lnTo>
                    <a:pt x="1311622" y="268090"/>
                  </a:lnTo>
                  <a:lnTo>
                    <a:pt x="1288382" y="311650"/>
                  </a:lnTo>
                  <a:lnTo>
                    <a:pt x="1268824" y="379085"/>
                  </a:lnTo>
                  <a:lnTo>
                    <a:pt x="1261459" y="420740"/>
                  </a:lnTo>
                  <a:lnTo>
                    <a:pt x="1255744" y="467602"/>
                  </a:lnTo>
                  <a:lnTo>
                    <a:pt x="1251680" y="519670"/>
                  </a:lnTo>
                  <a:lnTo>
                    <a:pt x="1249267" y="576946"/>
                  </a:lnTo>
                  <a:lnTo>
                    <a:pt x="1248505" y="639555"/>
                  </a:lnTo>
                  <a:lnTo>
                    <a:pt x="1249267" y="702038"/>
                  </a:lnTo>
                  <a:lnTo>
                    <a:pt x="1251680" y="759313"/>
                  </a:lnTo>
                  <a:lnTo>
                    <a:pt x="1255744" y="811255"/>
                  </a:lnTo>
                  <a:lnTo>
                    <a:pt x="1261332" y="857990"/>
                  </a:lnTo>
                  <a:lnTo>
                    <a:pt x="1268570" y="899391"/>
                  </a:lnTo>
                  <a:lnTo>
                    <a:pt x="1287874" y="966445"/>
                  </a:lnTo>
                  <a:lnTo>
                    <a:pt x="1310987" y="1009624"/>
                  </a:lnTo>
                  <a:lnTo>
                    <a:pt x="1340832" y="1040611"/>
                  </a:lnTo>
                  <a:lnTo>
                    <a:pt x="1377407" y="1059153"/>
                  </a:lnTo>
                  <a:lnTo>
                    <a:pt x="1420713" y="1065249"/>
                  </a:lnTo>
                  <a:lnTo>
                    <a:pt x="1463257" y="1059026"/>
                  </a:lnTo>
                  <a:lnTo>
                    <a:pt x="1499578" y="1040230"/>
                  </a:lnTo>
                  <a:lnTo>
                    <a:pt x="1529549" y="1008989"/>
                  </a:lnTo>
                  <a:lnTo>
                    <a:pt x="1553043" y="965175"/>
                  </a:lnTo>
                  <a:lnTo>
                    <a:pt x="1572982" y="897740"/>
                  </a:lnTo>
                  <a:lnTo>
                    <a:pt x="1580475" y="856339"/>
                  </a:lnTo>
                  <a:lnTo>
                    <a:pt x="1586316" y="809858"/>
                  </a:lnTo>
                  <a:lnTo>
                    <a:pt x="1590507" y="758170"/>
                  </a:lnTo>
                  <a:lnTo>
                    <a:pt x="1592920" y="701403"/>
                  </a:lnTo>
                  <a:lnTo>
                    <a:pt x="1593809" y="639555"/>
                  </a:lnTo>
                  <a:lnTo>
                    <a:pt x="1592920" y="576946"/>
                  </a:lnTo>
                  <a:lnTo>
                    <a:pt x="1590380" y="519670"/>
                  </a:lnTo>
                  <a:lnTo>
                    <a:pt x="1586189" y="467602"/>
                  </a:lnTo>
                  <a:lnTo>
                    <a:pt x="1580348" y="420740"/>
                  </a:lnTo>
                  <a:lnTo>
                    <a:pt x="1572728" y="379085"/>
                  </a:lnTo>
                  <a:lnTo>
                    <a:pt x="1552662" y="311650"/>
                  </a:lnTo>
                  <a:lnTo>
                    <a:pt x="1528914" y="268090"/>
                  </a:lnTo>
                  <a:lnTo>
                    <a:pt x="1499070" y="236976"/>
                  </a:lnTo>
                  <a:lnTo>
                    <a:pt x="1463003" y="218307"/>
                  </a:lnTo>
                  <a:lnTo>
                    <a:pt x="1420713" y="212084"/>
                  </a:lnTo>
                  <a:close/>
                </a:path>
                <a:path w="3822065" h="1276984">
                  <a:moveTo>
                    <a:pt x="3064178" y="19430"/>
                  </a:moveTo>
                  <a:lnTo>
                    <a:pt x="3737007" y="19430"/>
                  </a:lnTo>
                  <a:lnTo>
                    <a:pt x="3737007" y="241674"/>
                  </a:lnTo>
                  <a:lnTo>
                    <a:pt x="3294042" y="241674"/>
                  </a:lnTo>
                  <a:lnTo>
                    <a:pt x="3271183" y="485127"/>
                  </a:lnTo>
                  <a:lnTo>
                    <a:pt x="3328204" y="473952"/>
                  </a:lnTo>
                  <a:lnTo>
                    <a:pt x="3392338" y="468110"/>
                  </a:lnTo>
                  <a:lnTo>
                    <a:pt x="3428913" y="467348"/>
                  </a:lnTo>
                  <a:lnTo>
                    <a:pt x="3486823" y="470142"/>
                  </a:lnTo>
                  <a:lnTo>
                    <a:pt x="3540670" y="478523"/>
                  </a:lnTo>
                  <a:lnTo>
                    <a:pt x="3590453" y="492493"/>
                  </a:lnTo>
                  <a:lnTo>
                    <a:pt x="3636172" y="512178"/>
                  </a:lnTo>
                  <a:lnTo>
                    <a:pt x="3677827" y="537323"/>
                  </a:lnTo>
                  <a:lnTo>
                    <a:pt x="3715291" y="568183"/>
                  </a:lnTo>
                  <a:lnTo>
                    <a:pt x="3747802" y="603996"/>
                  </a:lnTo>
                  <a:lnTo>
                    <a:pt x="3774471" y="643873"/>
                  </a:lnTo>
                  <a:lnTo>
                    <a:pt x="3795172" y="687814"/>
                  </a:lnTo>
                  <a:lnTo>
                    <a:pt x="3809903" y="735946"/>
                  </a:lnTo>
                  <a:lnTo>
                    <a:pt x="3818793" y="788269"/>
                  </a:lnTo>
                  <a:lnTo>
                    <a:pt x="3821841" y="844782"/>
                  </a:lnTo>
                  <a:lnTo>
                    <a:pt x="3819174" y="902185"/>
                  </a:lnTo>
                  <a:lnTo>
                    <a:pt x="3811300" y="955650"/>
                  </a:lnTo>
                  <a:lnTo>
                    <a:pt x="3798220" y="1005306"/>
                  </a:lnTo>
                  <a:lnTo>
                    <a:pt x="3779932" y="1050898"/>
                  </a:lnTo>
                  <a:lnTo>
                    <a:pt x="3756438" y="1092680"/>
                  </a:lnTo>
                  <a:lnTo>
                    <a:pt x="3727609" y="1130525"/>
                  </a:lnTo>
                  <a:lnTo>
                    <a:pt x="3693574" y="1164433"/>
                  </a:lnTo>
                  <a:lnTo>
                    <a:pt x="3659920" y="1190721"/>
                  </a:lnTo>
                  <a:lnTo>
                    <a:pt x="3622710" y="1213454"/>
                  </a:lnTo>
                  <a:lnTo>
                    <a:pt x="3582071" y="1232757"/>
                  </a:lnTo>
                  <a:lnTo>
                    <a:pt x="3538003" y="1248505"/>
                  </a:lnTo>
                  <a:lnTo>
                    <a:pt x="3490506" y="1260697"/>
                  </a:lnTo>
                  <a:lnTo>
                    <a:pt x="3439454" y="1269459"/>
                  </a:lnTo>
                  <a:lnTo>
                    <a:pt x="3384972" y="1274793"/>
                  </a:lnTo>
                  <a:lnTo>
                    <a:pt x="3327188" y="1276444"/>
                  </a:lnTo>
                  <a:lnTo>
                    <a:pt x="3269532" y="1275174"/>
                  </a:lnTo>
                  <a:lnTo>
                    <a:pt x="3215304" y="1270983"/>
                  </a:lnTo>
                  <a:lnTo>
                    <a:pt x="3164252" y="1264126"/>
                  </a:lnTo>
                  <a:lnTo>
                    <a:pt x="3116501" y="1254601"/>
                  </a:lnTo>
                  <a:lnTo>
                    <a:pt x="3072052" y="1242282"/>
                  </a:lnTo>
                  <a:lnTo>
                    <a:pt x="3030778" y="1227296"/>
                  </a:lnTo>
                  <a:lnTo>
                    <a:pt x="2992806" y="1209517"/>
                  </a:lnTo>
                  <a:lnTo>
                    <a:pt x="2992806" y="982955"/>
                  </a:lnTo>
                  <a:lnTo>
                    <a:pt x="3027730" y="999972"/>
                  </a:lnTo>
                  <a:lnTo>
                    <a:pt x="3065321" y="1015339"/>
                  </a:lnTo>
                  <a:lnTo>
                    <a:pt x="3105833" y="1029054"/>
                  </a:lnTo>
                  <a:lnTo>
                    <a:pt x="3148885" y="1041119"/>
                  </a:lnTo>
                  <a:lnTo>
                    <a:pt x="3192953" y="1050898"/>
                  </a:lnTo>
                  <a:lnTo>
                    <a:pt x="3235751" y="1058010"/>
                  </a:lnTo>
                  <a:lnTo>
                    <a:pt x="3277406" y="1062201"/>
                  </a:lnTo>
                  <a:lnTo>
                    <a:pt x="3317791" y="1063598"/>
                  </a:lnTo>
                  <a:lnTo>
                    <a:pt x="3374050" y="1060550"/>
                  </a:lnTo>
                  <a:lnTo>
                    <a:pt x="3422817" y="1051279"/>
                  </a:lnTo>
                  <a:lnTo>
                    <a:pt x="3464091" y="1035912"/>
                  </a:lnTo>
                  <a:lnTo>
                    <a:pt x="3497872" y="1014450"/>
                  </a:lnTo>
                  <a:lnTo>
                    <a:pt x="3524160" y="986765"/>
                  </a:lnTo>
                  <a:lnTo>
                    <a:pt x="3542956" y="952856"/>
                  </a:lnTo>
                  <a:lnTo>
                    <a:pt x="3554132" y="912979"/>
                  </a:lnTo>
                  <a:lnTo>
                    <a:pt x="3557942" y="866880"/>
                  </a:lnTo>
                  <a:lnTo>
                    <a:pt x="3554005" y="822939"/>
                  </a:lnTo>
                  <a:lnTo>
                    <a:pt x="3542321" y="784840"/>
                  </a:lnTo>
                  <a:lnTo>
                    <a:pt x="3495713" y="726294"/>
                  </a:lnTo>
                  <a:lnTo>
                    <a:pt x="3460789" y="705721"/>
                  </a:lnTo>
                  <a:lnTo>
                    <a:pt x="3417991" y="691116"/>
                  </a:lnTo>
                  <a:lnTo>
                    <a:pt x="3367573" y="682353"/>
                  </a:lnTo>
                  <a:lnTo>
                    <a:pt x="3309282" y="679432"/>
                  </a:lnTo>
                  <a:lnTo>
                    <a:pt x="3286168" y="679940"/>
                  </a:lnTo>
                  <a:lnTo>
                    <a:pt x="3236513" y="684385"/>
                  </a:lnTo>
                  <a:lnTo>
                    <a:pt x="3184190" y="692767"/>
                  </a:lnTo>
                  <a:lnTo>
                    <a:pt x="3139995" y="702292"/>
                  </a:lnTo>
                  <a:lnTo>
                    <a:pt x="3121835" y="707372"/>
                  </a:lnTo>
                  <a:lnTo>
                    <a:pt x="3017443" y="651366"/>
                  </a:lnTo>
                  <a:lnTo>
                    <a:pt x="3064178" y="19430"/>
                  </a:lnTo>
                  <a:close/>
                </a:path>
                <a:path w="3822065" h="1276984">
                  <a:moveTo>
                    <a:pt x="2425765" y="1650"/>
                  </a:moveTo>
                  <a:lnTo>
                    <a:pt x="2482152" y="4317"/>
                  </a:lnTo>
                  <a:lnTo>
                    <a:pt x="2535109" y="12318"/>
                  </a:lnTo>
                  <a:lnTo>
                    <a:pt x="2584765" y="25526"/>
                  </a:lnTo>
                  <a:lnTo>
                    <a:pt x="2630992" y="44067"/>
                  </a:lnTo>
                  <a:lnTo>
                    <a:pt x="2673028" y="67435"/>
                  </a:lnTo>
                  <a:lnTo>
                    <a:pt x="2710111" y="94993"/>
                  </a:lnTo>
                  <a:lnTo>
                    <a:pt x="2742241" y="126869"/>
                  </a:lnTo>
                  <a:lnTo>
                    <a:pt x="2769419" y="162809"/>
                  </a:lnTo>
                  <a:lnTo>
                    <a:pt x="2790881" y="202432"/>
                  </a:lnTo>
                  <a:lnTo>
                    <a:pt x="2806248" y="244722"/>
                  </a:lnTo>
                  <a:lnTo>
                    <a:pt x="2815518" y="289679"/>
                  </a:lnTo>
                  <a:lnTo>
                    <a:pt x="2818566" y="337557"/>
                  </a:lnTo>
                  <a:lnTo>
                    <a:pt x="2816661" y="379720"/>
                  </a:lnTo>
                  <a:lnTo>
                    <a:pt x="2811073" y="420613"/>
                  </a:lnTo>
                  <a:lnTo>
                    <a:pt x="2801549" y="460109"/>
                  </a:lnTo>
                  <a:lnTo>
                    <a:pt x="2788468" y="498335"/>
                  </a:lnTo>
                  <a:lnTo>
                    <a:pt x="2771323" y="536053"/>
                  </a:lnTo>
                  <a:lnTo>
                    <a:pt x="2749988" y="574279"/>
                  </a:lnTo>
                  <a:lnTo>
                    <a:pt x="2724589" y="613013"/>
                  </a:lnTo>
                  <a:lnTo>
                    <a:pt x="2695125" y="652255"/>
                  </a:lnTo>
                  <a:lnTo>
                    <a:pt x="2642295" y="712324"/>
                  </a:lnTo>
                  <a:lnTo>
                    <a:pt x="2607752" y="747884"/>
                  </a:lnTo>
                  <a:lnTo>
                    <a:pt x="2568002" y="787126"/>
                  </a:lnTo>
                  <a:lnTo>
                    <a:pt x="2522791" y="830178"/>
                  </a:lnTo>
                  <a:lnTo>
                    <a:pt x="2472246" y="877039"/>
                  </a:lnTo>
                  <a:lnTo>
                    <a:pt x="2312865" y="1027023"/>
                  </a:lnTo>
                  <a:lnTo>
                    <a:pt x="2312865" y="1038960"/>
                  </a:lnTo>
                  <a:lnTo>
                    <a:pt x="2853363" y="1038960"/>
                  </a:lnTo>
                  <a:lnTo>
                    <a:pt x="2853363" y="1259554"/>
                  </a:lnTo>
                  <a:lnTo>
                    <a:pt x="1986102" y="1259554"/>
                  </a:lnTo>
                  <a:lnTo>
                    <a:pt x="1986102" y="1077059"/>
                  </a:lnTo>
                  <a:lnTo>
                    <a:pt x="2297498" y="762488"/>
                  </a:lnTo>
                  <a:lnTo>
                    <a:pt x="2349059" y="709277"/>
                  </a:lnTo>
                  <a:lnTo>
                    <a:pt x="2392873" y="663050"/>
                  </a:lnTo>
                  <a:lnTo>
                    <a:pt x="2429067" y="623808"/>
                  </a:lnTo>
                  <a:lnTo>
                    <a:pt x="2457514" y="591424"/>
                  </a:lnTo>
                  <a:lnTo>
                    <a:pt x="2498026" y="539355"/>
                  </a:lnTo>
                  <a:lnTo>
                    <a:pt x="2528633" y="488683"/>
                  </a:lnTo>
                  <a:lnTo>
                    <a:pt x="2547555" y="441313"/>
                  </a:lnTo>
                  <a:lnTo>
                    <a:pt x="2556826" y="392928"/>
                  </a:lnTo>
                  <a:lnTo>
                    <a:pt x="2558096" y="368163"/>
                  </a:lnTo>
                  <a:lnTo>
                    <a:pt x="2555429" y="333112"/>
                  </a:lnTo>
                  <a:lnTo>
                    <a:pt x="2534855" y="277614"/>
                  </a:lnTo>
                  <a:lnTo>
                    <a:pt x="2494597" y="241039"/>
                  </a:lnTo>
                  <a:lnTo>
                    <a:pt x="2439608" y="222752"/>
                  </a:lnTo>
                  <a:lnTo>
                    <a:pt x="2406970" y="220466"/>
                  </a:lnTo>
                  <a:lnTo>
                    <a:pt x="2371157" y="222625"/>
                  </a:lnTo>
                  <a:lnTo>
                    <a:pt x="2301181" y="239134"/>
                  </a:lnTo>
                  <a:lnTo>
                    <a:pt x="2232603" y="271900"/>
                  </a:lnTo>
                  <a:lnTo>
                    <a:pt x="2197679" y="293616"/>
                  </a:lnTo>
                  <a:lnTo>
                    <a:pt x="2161866" y="318888"/>
                  </a:lnTo>
                  <a:lnTo>
                    <a:pt x="2125291" y="347717"/>
                  </a:lnTo>
                  <a:lnTo>
                    <a:pt x="1982800" y="178938"/>
                  </a:lnTo>
                  <a:lnTo>
                    <a:pt x="2026614" y="142871"/>
                  </a:lnTo>
                  <a:lnTo>
                    <a:pt x="2066491" y="112392"/>
                  </a:lnTo>
                  <a:lnTo>
                    <a:pt x="2102558" y="87627"/>
                  </a:lnTo>
                  <a:lnTo>
                    <a:pt x="2165422" y="53465"/>
                  </a:lnTo>
                  <a:lnTo>
                    <a:pt x="2231206" y="28701"/>
                  </a:lnTo>
                  <a:lnTo>
                    <a:pt x="2302832" y="11429"/>
                  </a:lnTo>
                  <a:lnTo>
                    <a:pt x="2341693" y="5968"/>
                  </a:lnTo>
                  <a:lnTo>
                    <a:pt x="2382586" y="2793"/>
                  </a:lnTo>
                  <a:lnTo>
                    <a:pt x="2425765" y="1650"/>
                  </a:lnTo>
                  <a:close/>
                </a:path>
                <a:path w="3822065" h="1276984">
                  <a:moveTo>
                    <a:pt x="442964" y="1650"/>
                  </a:moveTo>
                  <a:lnTo>
                    <a:pt x="499351" y="4317"/>
                  </a:lnTo>
                  <a:lnTo>
                    <a:pt x="552309" y="12318"/>
                  </a:lnTo>
                  <a:lnTo>
                    <a:pt x="601964" y="25526"/>
                  </a:lnTo>
                  <a:lnTo>
                    <a:pt x="648318" y="44067"/>
                  </a:lnTo>
                  <a:lnTo>
                    <a:pt x="690354" y="67435"/>
                  </a:lnTo>
                  <a:lnTo>
                    <a:pt x="727310" y="94993"/>
                  </a:lnTo>
                  <a:lnTo>
                    <a:pt x="759440" y="126869"/>
                  </a:lnTo>
                  <a:lnTo>
                    <a:pt x="786618" y="162809"/>
                  </a:lnTo>
                  <a:lnTo>
                    <a:pt x="808080" y="202432"/>
                  </a:lnTo>
                  <a:lnTo>
                    <a:pt x="823447" y="244722"/>
                  </a:lnTo>
                  <a:lnTo>
                    <a:pt x="832717" y="289679"/>
                  </a:lnTo>
                  <a:lnTo>
                    <a:pt x="835765" y="337557"/>
                  </a:lnTo>
                  <a:lnTo>
                    <a:pt x="833860" y="379720"/>
                  </a:lnTo>
                  <a:lnTo>
                    <a:pt x="828273" y="420613"/>
                  </a:lnTo>
                  <a:lnTo>
                    <a:pt x="818875" y="460109"/>
                  </a:lnTo>
                  <a:lnTo>
                    <a:pt x="805667" y="498335"/>
                  </a:lnTo>
                  <a:lnTo>
                    <a:pt x="788523" y="536053"/>
                  </a:lnTo>
                  <a:lnTo>
                    <a:pt x="767187" y="574279"/>
                  </a:lnTo>
                  <a:lnTo>
                    <a:pt x="741788" y="613013"/>
                  </a:lnTo>
                  <a:lnTo>
                    <a:pt x="712324" y="652255"/>
                  </a:lnTo>
                  <a:lnTo>
                    <a:pt x="659494" y="712324"/>
                  </a:lnTo>
                  <a:lnTo>
                    <a:pt x="624951" y="747884"/>
                  </a:lnTo>
                  <a:lnTo>
                    <a:pt x="585201" y="787126"/>
                  </a:lnTo>
                  <a:lnTo>
                    <a:pt x="539990" y="830178"/>
                  </a:lnTo>
                  <a:lnTo>
                    <a:pt x="489572" y="877039"/>
                  </a:lnTo>
                  <a:lnTo>
                    <a:pt x="330064" y="1027023"/>
                  </a:lnTo>
                  <a:lnTo>
                    <a:pt x="330064" y="1038960"/>
                  </a:lnTo>
                  <a:lnTo>
                    <a:pt x="870562" y="1038960"/>
                  </a:lnTo>
                  <a:lnTo>
                    <a:pt x="870562" y="1259554"/>
                  </a:lnTo>
                  <a:lnTo>
                    <a:pt x="3301" y="1259554"/>
                  </a:lnTo>
                  <a:lnTo>
                    <a:pt x="3301" y="1077059"/>
                  </a:lnTo>
                  <a:lnTo>
                    <a:pt x="314698" y="762488"/>
                  </a:lnTo>
                  <a:lnTo>
                    <a:pt x="366258" y="709277"/>
                  </a:lnTo>
                  <a:lnTo>
                    <a:pt x="410072" y="663050"/>
                  </a:lnTo>
                  <a:lnTo>
                    <a:pt x="446266" y="623808"/>
                  </a:lnTo>
                  <a:lnTo>
                    <a:pt x="474714" y="591424"/>
                  </a:lnTo>
                  <a:lnTo>
                    <a:pt x="515225" y="539355"/>
                  </a:lnTo>
                  <a:lnTo>
                    <a:pt x="545832" y="488683"/>
                  </a:lnTo>
                  <a:lnTo>
                    <a:pt x="564754" y="441313"/>
                  </a:lnTo>
                  <a:lnTo>
                    <a:pt x="574152" y="392928"/>
                  </a:lnTo>
                  <a:lnTo>
                    <a:pt x="575295" y="368163"/>
                  </a:lnTo>
                  <a:lnTo>
                    <a:pt x="572755" y="333112"/>
                  </a:lnTo>
                  <a:lnTo>
                    <a:pt x="552182" y="277614"/>
                  </a:lnTo>
                  <a:lnTo>
                    <a:pt x="511797" y="241039"/>
                  </a:lnTo>
                  <a:lnTo>
                    <a:pt x="456807" y="222752"/>
                  </a:lnTo>
                  <a:lnTo>
                    <a:pt x="424169" y="220466"/>
                  </a:lnTo>
                  <a:lnTo>
                    <a:pt x="388356" y="222625"/>
                  </a:lnTo>
                  <a:lnTo>
                    <a:pt x="318380" y="239134"/>
                  </a:lnTo>
                  <a:lnTo>
                    <a:pt x="249929" y="271900"/>
                  </a:lnTo>
                  <a:lnTo>
                    <a:pt x="214878" y="293616"/>
                  </a:lnTo>
                  <a:lnTo>
                    <a:pt x="179065" y="318888"/>
                  </a:lnTo>
                  <a:lnTo>
                    <a:pt x="142490" y="347717"/>
                  </a:lnTo>
                  <a:lnTo>
                    <a:pt x="0" y="178938"/>
                  </a:lnTo>
                  <a:lnTo>
                    <a:pt x="43813" y="142871"/>
                  </a:lnTo>
                  <a:lnTo>
                    <a:pt x="83817" y="112392"/>
                  </a:lnTo>
                  <a:lnTo>
                    <a:pt x="119757" y="87627"/>
                  </a:lnTo>
                  <a:lnTo>
                    <a:pt x="182621" y="53465"/>
                  </a:lnTo>
                  <a:lnTo>
                    <a:pt x="248405" y="28701"/>
                  </a:lnTo>
                  <a:lnTo>
                    <a:pt x="320031" y="11429"/>
                  </a:lnTo>
                  <a:lnTo>
                    <a:pt x="358892" y="5968"/>
                  </a:lnTo>
                  <a:lnTo>
                    <a:pt x="399785" y="2793"/>
                  </a:lnTo>
                  <a:lnTo>
                    <a:pt x="442964" y="1650"/>
                  </a:lnTo>
                  <a:close/>
                </a:path>
                <a:path w="3822065" h="1276984">
                  <a:moveTo>
                    <a:pt x="1420713" y="0"/>
                  </a:moveTo>
                  <a:lnTo>
                    <a:pt x="1472781" y="2539"/>
                  </a:lnTo>
                  <a:lnTo>
                    <a:pt x="1521548" y="10159"/>
                  </a:lnTo>
                  <a:lnTo>
                    <a:pt x="1567013" y="22859"/>
                  </a:lnTo>
                  <a:lnTo>
                    <a:pt x="1609176" y="40765"/>
                  </a:lnTo>
                  <a:lnTo>
                    <a:pt x="1648164" y="63625"/>
                  </a:lnTo>
                  <a:lnTo>
                    <a:pt x="1683850" y="91564"/>
                  </a:lnTo>
                  <a:lnTo>
                    <a:pt x="1716234" y="124710"/>
                  </a:lnTo>
                  <a:lnTo>
                    <a:pt x="1745316" y="162809"/>
                  </a:lnTo>
                  <a:lnTo>
                    <a:pt x="1766144" y="196972"/>
                  </a:lnTo>
                  <a:lnTo>
                    <a:pt x="1784812" y="234055"/>
                  </a:lnTo>
                  <a:lnTo>
                    <a:pt x="1801322" y="274186"/>
                  </a:lnTo>
                  <a:lnTo>
                    <a:pt x="1815546" y="317237"/>
                  </a:lnTo>
                  <a:lnTo>
                    <a:pt x="1827610" y="363464"/>
                  </a:lnTo>
                  <a:lnTo>
                    <a:pt x="1837516" y="412612"/>
                  </a:lnTo>
                  <a:lnTo>
                    <a:pt x="1845263" y="464808"/>
                  </a:lnTo>
                  <a:lnTo>
                    <a:pt x="1850724" y="520051"/>
                  </a:lnTo>
                  <a:lnTo>
                    <a:pt x="1854026" y="578216"/>
                  </a:lnTo>
                  <a:lnTo>
                    <a:pt x="1855169" y="639555"/>
                  </a:lnTo>
                  <a:lnTo>
                    <a:pt x="1854026" y="702800"/>
                  </a:lnTo>
                  <a:lnTo>
                    <a:pt x="1850851" y="762742"/>
                  </a:lnTo>
                  <a:lnTo>
                    <a:pt x="1845517" y="819256"/>
                  </a:lnTo>
                  <a:lnTo>
                    <a:pt x="1838151" y="872340"/>
                  </a:lnTo>
                  <a:lnTo>
                    <a:pt x="1828499" y="922123"/>
                  </a:lnTo>
                  <a:lnTo>
                    <a:pt x="1816816" y="968604"/>
                  </a:lnTo>
                  <a:lnTo>
                    <a:pt x="1802973" y="1011656"/>
                  </a:lnTo>
                  <a:lnTo>
                    <a:pt x="1786971" y="1051279"/>
                  </a:lnTo>
                  <a:lnTo>
                    <a:pt x="1768938" y="1087473"/>
                  </a:lnTo>
                  <a:lnTo>
                    <a:pt x="1748618" y="1120492"/>
                  </a:lnTo>
                  <a:lnTo>
                    <a:pt x="1720171" y="1157067"/>
                  </a:lnTo>
                  <a:lnTo>
                    <a:pt x="1688168" y="1188689"/>
                  </a:lnTo>
                  <a:lnTo>
                    <a:pt x="1652609" y="1215486"/>
                  </a:lnTo>
                  <a:lnTo>
                    <a:pt x="1613367" y="1237456"/>
                  </a:lnTo>
                  <a:lnTo>
                    <a:pt x="1570569" y="1254601"/>
                  </a:lnTo>
                  <a:lnTo>
                    <a:pt x="1524215" y="1266792"/>
                  </a:lnTo>
                  <a:lnTo>
                    <a:pt x="1474305" y="1274031"/>
                  </a:lnTo>
                  <a:lnTo>
                    <a:pt x="1420713" y="1276444"/>
                  </a:lnTo>
                  <a:lnTo>
                    <a:pt x="1368644" y="1273904"/>
                  </a:lnTo>
                  <a:lnTo>
                    <a:pt x="1320004" y="1266411"/>
                  </a:lnTo>
                  <a:lnTo>
                    <a:pt x="1274539" y="1253839"/>
                  </a:lnTo>
                  <a:lnTo>
                    <a:pt x="1232503" y="1236186"/>
                  </a:lnTo>
                  <a:lnTo>
                    <a:pt x="1193642" y="1213454"/>
                  </a:lnTo>
                  <a:lnTo>
                    <a:pt x="1158083" y="1185769"/>
                  </a:lnTo>
                  <a:lnTo>
                    <a:pt x="1125953" y="1153003"/>
                  </a:lnTo>
                  <a:lnTo>
                    <a:pt x="1096998" y="1115285"/>
                  </a:lnTo>
                  <a:lnTo>
                    <a:pt x="1076297" y="1081504"/>
                  </a:lnTo>
                  <a:lnTo>
                    <a:pt x="1057756" y="1044675"/>
                  </a:lnTo>
                  <a:lnTo>
                    <a:pt x="1041373" y="1004798"/>
                  </a:lnTo>
                  <a:lnTo>
                    <a:pt x="1027150" y="961873"/>
                  </a:lnTo>
                  <a:lnTo>
                    <a:pt x="1015212" y="915773"/>
                  </a:lnTo>
                  <a:lnTo>
                    <a:pt x="1005433" y="866626"/>
                  </a:lnTo>
                  <a:lnTo>
                    <a:pt x="997686" y="814430"/>
                  </a:lnTo>
                  <a:lnTo>
                    <a:pt x="992352" y="759186"/>
                  </a:lnTo>
                  <a:lnTo>
                    <a:pt x="989051" y="700895"/>
                  </a:lnTo>
                  <a:lnTo>
                    <a:pt x="987908" y="639555"/>
                  </a:lnTo>
                  <a:lnTo>
                    <a:pt x="989051" y="575549"/>
                  </a:lnTo>
                  <a:lnTo>
                    <a:pt x="992225" y="515098"/>
                  </a:lnTo>
                  <a:lnTo>
                    <a:pt x="997432" y="458077"/>
                  </a:lnTo>
                  <a:lnTo>
                    <a:pt x="1004925" y="404484"/>
                  </a:lnTo>
                  <a:lnTo>
                    <a:pt x="1014450" y="354448"/>
                  </a:lnTo>
                  <a:lnTo>
                    <a:pt x="1026134" y="307713"/>
                  </a:lnTo>
                  <a:lnTo>
                    <a:pt x="1039976" y="264534"/>
                  </a:lnTo>
                  <a:lnTo>
                    <a:pt x="1055851" y="224784"/>
                  </a:lnTo>
                  <a:lnTo>
                    <a:pt x="1073884" y="188463"/>
                  </a:lnTo>
                  <a:lnTo>
                    <a:pt x="1093950" y="155698"/>
                  </a:lnTo>
                  <a:lnTo>
                    <a:pt x="1122270" y="119122"/>
                  </a:lnTo>
                  <a:lnTo>
                    <a:pt x="1154146" y="87500"/>
                  </a:lnTo>
                  <a:lnTo>
                    <a:pt x="1189705" y="60831"/>
                  </a:lnTo>
                  <a:lnTo>
                    <a:pt x="1228693" y="38861"/>
                  </a:lnTo>
                  <a:lnTo>
                    <a:pt x="1271364" y="21843"/>
                  </a:lnTo>
                  <a:lnTo>
                    <a:pt x="1317591" y="9778"/>
                  </a:lnTo>
                  <a:lnTo>
                    <a:pt x="1367374" y="2412"/>
                  </a:lnTo>
                  <a:lnTo>
                    <a:pt x="1420713" y="0"/>
                  </a:lnTo>
                  <a:close/>
                </a:path>
              </a:pathLst>
            </a:custGeom>
            <a:ln w="3200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852012"/>
              <a:ext cx="3910485" cy="37763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0740" y="5852012"/>
              <a:ext cx="3203366" cy="377637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324566" y="9318516"/>
            <a:ext cx="88074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sz="3200" spc="130" dirty="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sz="3200" spc="215" dirty="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sz="3200" dirty="0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3026" y="4683895"/>
            <a:ext cx="877379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190" dirty="0">
                <a:solidFill>
                  <a:srgbClr val="FFFFFF"/>
                </a:solidFill>
                <a:latin typeface="Arial"/>
                <a:cs typeface="Arial"/>
              </a:rPr>
              <a:t>Флагманская</a:t>
            </a:r>
            <a:r>
              <a:rPr sz="3200" b="1" spc="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190" dirty="0">
                <a:solidFill>
                  <a:srgbClr val="FFFFFF"/>
                </a:solidFill>
                <a:latin typeface="Arial"/>
                <a:cs typeface="Arial"/>
              </a:rPr>
              <a:t>инициатива</a:t>
            </a:r>
            <a:r>
              <a:rPr sz="3200" b="1" spc="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185" dirty="0">
                <a:solidFill>
                  <a:srgbClr val="FFFFFF"/>
                </a:solidFill>
                <a:latin typeface="Arial"/>
                <a:cs typeface="Arial"/>
              </a:rPr>
              <a:t>Губернатора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165" dirty="0">
                <a:solidFill>
                  <a:srgbClr val="FFFFFF"/>
                </a:solidFill>
                <a:latin typeface="Arial"/>
                <a:cs typeface="Arial"/>
              </a:rPr>
              <a:t>края</a:t>
            </a:r>
            <a:r>
              <a:rPr sz="3200" b="1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175" dirty="0">
                <a:solidFill>
                  <a:srgbClr val="FFFFFF"/>
                </a:solidFill>
                <a:latin typeface="Arial"/>
                <a:cs typeface="Arial"/>
              </a:rPr>
              <a:t>«Дорога</a:t>
            </a:r>
            <a:r>
              <a:rPr sz="3200" b="1" spc="4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200" dirty="0">
                <a:solidFill>
                  <a:srgbClr val="FFFFFF"/>
                </a:solidFill>
                <a:latin typeface="Arial"/>
                <a:cs typeface="Arial"/>
              </a:rPr>
              <a:t>молодым»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  <a:tabLst>
                <a:tab pos="1831975" algn="l"/>
              </a:tabLst>
            </a:pPr>
            <a:r>
              <a:rPr sz="3200" i="1" spc="185" dirty="0">
                <a:solidFill>
                  <a:srgbClr val="FFFFFF"/>
                </a:solidFill>
                <a:latin typeface="Arial"/>
                <a:cs typeface="Arial"/>
              </a:rPr>
              <a:t>Проект	</a:t>
            </a:r>
            <a:r>
              <a:rPr sz="3200" i="1" spc="165" dirty="0">
                <a:solidFill>
                  <a:srgbClr val="FFFFFF"/>
                </a:solidFill>
                <a:latin typeface="Arial"/>
                <a:cs typeface="Arial"/>
              </a:rPr>
              <a:t>«Ступени</a:t>
            </a:r>
            <a:r>
              <a:rPr sz="3200" i="1" spc="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i="1" spc="150" dirty="0">
                <a:solidFill>
                  <a:srgbClr val="FFFFFF"/>
                </a:solidFill>
                <a:latin typeface="Arial"/>
                <a:cs typeface="Arial"/>
              </a:rPr>
              <a:t>роста</a:t>
            </a:r>
            <a:r>
              <a:rPr sz="3200" i="1" spc="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i="1" spc="170" dirty="0">
                <a:solidFill>
                  <a:srgbClr val="FFFFFF"/>
                </a:solidFill>
                <a:latin typeface="Arial"/>
                <a:cs typeface="Arial"/>
              </a:rPr>
              <a:t>волонтера»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0834" y="6333710"/>
            <a:ext cx="2884805" cy="3515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700" b="1" spc="-55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3700" b="1" spc="2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3700" b="1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3700">
              <a:latin typeface="Arial"/>
              <a:cs typeface="Arial"/>
            </a:endParaRPr>
          </a:p>
          <a:p>
            <a:pPr marL="821055">
              <a:lnSpc>
                <a:spcPct val="100000"/>
              </a:lnSpc>
              <a:spcBef>
                <a:spcPts val="7195"/>
              </a:spcBef>
            </a:pPr>
            <a:r>
              <a:rPr sz="32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endParaRPr sz="32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615824" y="2743257"/>
            <a:ext cx="4836795" cy="14027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>
              <a:lnSpc>
                <a:spcPct val="91100"/>
              </a:lnSpc>
              <a:spcBef>
                <a:spcPts val="445"/>
              </a:spcBef>
            </a:pPr>
            <a:r>
              <a:rPr sz="32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граждан</a:t>
            </a:r>
            <a:r>
              <a:rPr sz="3200" spc="1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России</a:t>
            </a:r>
            <a:r>
              <a:rPr sz="3200" spc="1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должны </a:t>
            </a:r>
            <a:r>
              <a:rPr sz="3200" spc="-8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быть</a:t>
            </a:r>
            <a:r>
              <a:rPr sz="3200" spc="1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вовлечены</a:t>
            </a:r>
            <a:r>
              <a:rPr sz="3200" spc="17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FFFFFF"/>
                </a:solidFill>
                <a:latin typeface="Microsoft Sans Serif"/>
                <a:cs typeface="Microsoft Sans Serif"/>
              </a:rPr>
              <a:t>в </a:t>
            </a:r>
            <a:r>
              <a:rPr sz="3200" spc="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32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добровольчество</a:t>
            </a:r>
            <a:endParaRPr sz="3200">
              <a:latin typeface="Microsoft Sans Serif"/>
              <a:cs typeface="Microsoft Sans Serif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0" y="1917143"/>
            <a:ext cx="5521325" cy="3775075"/>
            <a:chOff x="0" y="1917143"/>
            <a:chExt cx="5521325" cy="377507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917143"/>
              <a:ext cx="2954961" cy="377485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217" y="1917143"/>
              <a:ext cx="4776095" cy="3774852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802924" y="2397572"/>
            <a:ext cx="3586479" cy="2113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700" spc="195" dirty="0"/>
              <a:t>1</a:t>
            </a:r>
            <a:r>
              <a:rPr sz="13700" spc="200" dirty="0"/>
              <a:t>5%</a:t>
            </a:r>
            <a:endParaRPr sz="13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7F6F067-6650-CF6E-A761-FBF5D7692B67}"/>
              </a:ext>
            </a:extLst>
          </p:cNvPr>
          <p:cNvSpPr txBox="1"/>
          <p:nvPr/>
        </p:nvSpPr>
        <p:spPr>
          <a:xfrm>
            <a:off x="745217" y="834324"/>
            <a:ext cx="17683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8F8F8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Наша цель</a:t>
            </a:r>
            <a:endParaRPr lang="ru-RU" sz="6600" b="1" dirty="0">
              <a:solidFill>
                <a:srgbClr val="F8F8F8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1909" y="1202151"/>
            <a:ext cx="7684770" cy="1877695"/>
          </a:xfrm>
          <a:prstGeom prst="rect">
            <a:avLst/>
          </a:prstGeom>
        </p:spPr>
        <p:txBody>
          <a:bodyPr vert="horz" wrap="square" lIns="0" tIns="291465" rIns="0" bIns="0" rtlCol="0">
            <a:spAutoFit/>
          </a:bodyPr>
          <a:lstStyle/>
          <a:p>
            <a:pPr marL="12700" marR="5080">
              <a:lnSpc>
                <a:spcPct val="74700"/>
              </a:lnSpc>
              <a:spcBef>
                <a:spcPts val="2295"/>
              </a:spcBef>
            </a:pPr>
            <a:r>
              <a:rPr sz="7250" spc="-200" dirty="0">
                <a:solidFill>
                  <a:srgbClr val="F84F24"/>
                </a:solidFill>
                <a:latin typeface="Calibri"/>
                <a:cs typeface="Calibri"/>
              </a:rPr>
              <a:t>Ц</a:t>
            </a:r>
            <a:r>
              <a:rPr sz="5900" spc="-195" dirty="0">
                <a:solidFill>
                  <a:srgbClr val="F84F24"/>
                </a:solidFill>
              </a:rPr>
              <a:t>Е</a:t>
            </a:r>
            <a:r>
              <a:rPr sz="5900" spc="-200" dirty="0">
                <a:solidFill>
                  <a:srgbClr val="F84F24"/>
                </a:solidFill>
              </a:rPr>
              <a:t>Н</a:t>
            </a:r>
            <a:r>
              <a:rPr sz="5900" spc="-190" dirty="0">
                <a:solidFill>
                  <a:srgbClr val="F84F24"/>
                </a:solidFill>
              </a:rPr>
              <a:t>Т</a:t>
            </a:r>
            <a:r>
              <a:rPr sz="5900" spc="-195" dirty="0">
                <a:solidFill>
                  <a:srgbClr val="F84F24"/>
                </a:solidFill>
              </a:rPr>
              <a:t>Р</a:t>
            </a:r>
            <a:r>
              <a:rPr sz="5900" dirty="0">
                <a:solidFill>
                  <a:srgbClr val="F84F24"/>
                </a:solidFill>
              </a:rPr>
              <a:t>Ы</a:t>
            </a:r>
            <a:r>
              <a:rPr sz="5900" spc="-315" dirty="0">
                <a:solidFill>
                  <a:srgbClr val="F84F24"/>
                </a:solidFill>
              </a:rPr>
              <a:t> </a:t>
            </a:r>
            <a:r>
              <a:rPr sz="5900" spc="-480" dirty="0">
                <a:solidFill>
                  <a:srgbClr val="F84F24"/>
                </a:solidFill>
              </a:rPr>
              <a:t>Р</a:t>
            </a:r>
            <a:r>
              <a:rPr sz="5900" spc="25" dirty="0">
                <a:solidFill>
                  <a:srgbClr val="F84F24"/>
                </a:solidFill>
              </a:rPr>
              <a:t>А</a:t>
            </a:r>
            <a:r>
              <a:rPr sz="5900" spc="30" dirty="0">
                <a:solidFill>
                  <a:srgbClr val="F84F24"/>
                </a:solidFill>
              </a:rPr>
              <a:t>З</a:t>
            </a:r>
            <a:r>
              <a:rPr sz="5900" spc="25" dirty="0">
                <a:solidFill>
                  <a:srgbClr val="F84F24"/>
                </a:solidFill>
              </a:rPr>
              <a:t>В</a:t>
            </a:r>
            <a:r>
              <a:rPr sz="5900" spc="35" dirty="0">
                <a:solidFill>
                  <a:srgbClr val="F84F24"/>
                </a:solidFill>
              </a:rPr>
              <a:t>ИТИ</a:t>
            </a:r>
            <a:r>
              <a:rPr sz="5900" dirty="0">
                <a:solidFill>
                  <a:srgbClr val="F84F24"/>
                </a:solidFill>
              </a:rPr>
              <a:t>Я  </a:t>
            </a:r>
            <a:r>
              <a:rPr sz="5900" spc="-45" dirty="0">
                <a:solidFill>
                  <a:srgbClr val="F84F24"/>
                </a:solidFill>
              </a:rPr>
              <a:t>Д</a:t>
            </a:r>
            <a:r>
              <a:rPr sz="5900" spc="-50" dirty="0">
                <a:solidFill>
                  <a:srgbClr val="F84F24"/>
                </a:solidFill>
              </a:rPr>
              <a:t>ОБ</a:t>
            </a:r>
            <a:r>
              <a:rPr sz="5900" spc="-125" dirty="0">
                <a:solidFill>
                  <a:srgbClr val="F84F24"/>
                </a:solidFill>
              </a:rPr>
              <a:t>Р</a:t>
            </a:r>
            <a:r>
              <a:rPr sz="5900" spc="-50" dirty="0">
                <a:solidFill>
                  <a:srgbClr val="F84F24"/>
                </a:solidFill>
              </a:rPr>
              <a:t>О</a:t>
            </a:r>
            <a:r>
              <a:rPr sz="5900" spc="-200" dirty="0">
                <a:solidFill>
                  <a:srgbClr val="F84F24"/>
                </a:solidFill>
              </a:rPr>
              <a:t>В</a:t>
            </a:r>
            <a:r>
              <a:rPr sz="5900" spc="-190" dirty="0">
                <a:solidFill>
                  <a:srgbClr val="F84F24"/>
                </a:solidFill>
              </a:rPr>
              <a:t>О</a:t>
            </a:r>
            <a:r>
              <a:rPr sz="5900" spc="-55" dirty="0">
                <a:solidFill>
                  <a:srgbClr val="F84F24"/>
                </a:solidFill>
              </a:rPr>
              <a:t>Л</a:t>
            </a:r>
            <a:r>
              <a:rPr sz="5900" spc="-50" dirty="0">
                <a:solidFill>
                  <a:srgbClr val="F84F24"/>
                </a:solidFill>
              </a:rPr>
              <a:t>Ь</a:t>
            </a:r>
            <a:r>
              <a:rPr sz="6600" spc="-5" dirty="0">
                <a:solidFill>
                  <a:srgbClr val="F84F24"/>
                </a:solidFill>
                <a:latin typeface="Calibri"/>
                <a:cs typeface="Calibri"/>
              </a:rPr>
              <a:t>Ч</a:t>
            </a:r>
            <a:r>
              <a:rPr sz="5900" spc="-355" dirty="0">
                <a:solidFill>
                  <a:srgbClr val="F84F24"/>
                </a:solidFill>
              </a:rPr>
              <a:t>Е</a:t>
            </a:r>
            <a:r>
              <a:rPr sz="5900" spc="-500" dirty="0">
                <a:solidFill>
                  <a:srgbClr val="F84F24"/>
                </a:solidFill>
              </a:rPr>
              <a:t>С</a:t>
            </a:r>
            <a:r>
              <a:rPr sz="5900" spc="-345" dirty="0">
                <a:solidFill>
                  <a:srgbClr val="F84F24"/>
                </a:solidFill>
              </a:rPr>
              <a:t>Т</a:t>
            </a:r>
            <a:r>
              <a:rPr sz="5900" spc="-640" dirty="0">
                <a:solidFill>
                  <a:srgbClr val="F84F24"/>
                </a:solidFill>
              </a:rPr>
              <a:t>В</a:t>
            </a:r>
            <a:r>
              <a:rPr sz="5900" dirty="0">
                <a:solidFill>
                  <a:srgbClr val="F84F24"/>
                </a:solidFill>
              </a:rPr>
              <a:t>А</a:t>
            </a:r>
            <a:endParaRPr sz="59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8912" y="373094"/>
            <a:ext cx="3683635" cy="624840"/>
            <a:chOff x="438912" y="373094"/>
            <a:chExt cx="3683635" cy="6248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2939" y="582153"/>
              <a:ext cx="2697411" cy="4023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1865" y="386048"/>
              <a:ext cx="3657600" cy="599440"/>
            </a:xfrm>
            <a:custGeom>
              <a:avLst/>
              <a:gdLst/>
              <a:ahLst/>
              <a:cxnLst/>
              <a:rect l="l" t="t" r="r" b="b"/>
              <a:pathLst>
                <a:path w="3657600" h="599440">
                  <a:moveTo>
                    <a:pt x="3657496" y="276"/>
                  </a:moveTo>
                  <a:lnTo>
                    <a:pt x="-11" y="276"/>
                  </a:lnTo>
                  <a:lnTo>
                    <a:pt x="-11" y="599192"/>
                  </a:lnTo>
                  <a:lnTo>
                    <a:pt x="3657496" y="599192"/>
                  </a:lnTo>
                  <a:lnTo>
                    <a:pt x="3657496" y="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1865" y="386048"/>
              <a:ext cx="3657600" cy="599440"/>
            </a:xfrm>
            <a:custGeom>
              <a:avLst/>
              <a:gdLst/>
              <a:ahLst/>
              <a:cxnLst/>
              <a:rect l="l" t="t" r="r" b="b"/>
              <a:pathLst>
                <a:path w="3657600" h="599440">
                  <a:moveTo>
                    <a:pt x="-11" y="599192"/>
                  </a:moveTo>
                  <a:lnTo>
                    <a:pt x="3657496" y="599192"/>
                  </a:lnTo>
                  <a:lnTo>
                    <a:pt x="3657496" y="276"/>
                  </a:lnTo>
                  <a:lnTo>
                    <a:pt x="-11" y="276"/>
                  </a:lnTo>
                  <a:lnTo>
                    <a:pt x="-11" y="599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760"/>
              </a:spcBef>
              <a:tabLst>
                <a:tab pos="1459865" algn="l"/>
                <a:tab pos="3779520" algn="l"/>
              </a:tabLst>
            </a:pPr>
            <a:r>
              <a:rPr spc="180" dirty="0"/>
              <a:t>Краевой	волонтерский	</a:t>
            </a:r>
            <a:r>
              <a:rPr spc="150" dirty="0"/>
              <a:t>центр</a:t>
            </a:r>
          </a:p>
          <a:p>
            <a:pPr marL="12700" marR="53340">
              <a:lnSpc>
                <a:spcPct val="101699"/>
              </a:lnSpc>
              <a:spcBef>
                <a:spcPts val="610"/>
              </a:spcBef>
              <a:tabLst>
                <a:tab pos="2122805" algn="l"/>
                <a:tab pos="2423160" algn="l"/>
                <a:tab pos="4061460" algn="l"/>
                <a:tab pos="4590415" algn="l"/>
              </a:tabLst>
            </a:pPr>
            <a:r>
              <a:rPr spc="180" dirty="0">
                <a:solidFill>
                  <a:srgbClr val="A6A6A6"/>
                </a:solidFill>
              </a:rPr>
              <a:t>КГ</a:t>
            </a:r>
            <a:r>
              <a:rPr spc="175" dirty="0">
                <a:solidFill>
                  <a:srgbClr val="A6A6A6"/>
                </a:solidFill>
              </a:rPr>
              <a:t>А</a:t>
            </a:r>
            <a:r>
              <a:rPr dirty="0">
                <a:solidFill>
                  <a:srgbClr val="A6A6A6"/>
                </a:solidFill>
                <a:latin typeface="Cambria"/>
                <a:cs typeface="Cambria"/>
              </a:rPr>
              <a:t>У</a:t>
            </a:r>
            <a:r>
              <a:rPr spc="229" dirty="0">
                <a:solidFill>
                  <a:srgbClr val="A6A6A6"/>
                </a:solidFill>
                <a:latin typeface="Cambria"/>
                <a:cs typeface="Cambria"/>
              </a:rPr>
              <a:t> </a:t>
            </a:r>
            <a:r>
              <a:rPr spc="190" dirty="0">
                <a:solidFill>
                  <a:srgbClr val="A6A6A6"/>
                </a:solidFill>
              </a:rPr>
              <a:t>"</a:t>
            </a:r>
            <a:r>
              <a:rPr spc="185" dirty="0">
                <a:solidFill>
                  <a:srgbClr val="A6A6A6"/>
                </a:solidFill>
              </a:rPr>
              <a:t>К</a:t>
            </a:r>
            <a:r>
              <a:rPr spc="180" dirty="0">
                <a:solidFill>
                  <a:srgbClr val="A6A6A6"/>
                </a:solidFill>
              </a:rPr>
              <a:t>р</a:t>
            </a:r>
            <a:r>
              <a:rPr spc="185" dirty="0">
                <a:solidFill>
                  <a:srgbClr val="A6A6A6"/>
                </a:solidFill>
              </a:rPr>
              <a:t>а</a:t>
            </a:r>
            <a:r>
              <a:rPr spc="190" dirty="0">
                <a:solidFill>
                  <a:srgbClr val="A6A6A6"/>
                </a:solidFill>
              </a:rPr>
              <a:t>ево</a:t>
            </a:r>
            <a:r>
              <a:rPr dirty="0">
                <a:solidFill>
                  <a:srgbClr val="A6A6A6"/>
                </a:solidFill>
              </a:rPr>
              <a:t>й	</a:t>
            </a:r>
            <a:r>
              <a:rPr spc="245" dirty="0">
                <a:solidFill>
                  <a:srgbClr val="A6A6A6"/>
                </a:solidFill>
              </a:rPr>
              <a:t>м</a:t>
            </a:r>
            <a:r>
              <a:rPr spc="240" dirty="0">
                <a:solidFill>
                  <a:srgbClr val="A6A6A6"/>
                </a:solidFill>
              </a:rPr>
              <a:t>о</a:t>
            </a:r>
            <a:r>
              <a:rPr spc="229" dirty="0">
                <a:solidFill>
                  <a:srgbClr val="A6A6A6"/>
                </a:solidFill>
              </a:rPr>
              <a:t>ло</a:t>
            </a:r>
            <a:r>
              <a:rPr spc="225" dirty="0">
                <a:solidFill>
                  <a:srgbClr val="A6A6A6"/>
                </a:solidFill>
              </a:rPr>
              <a:t>д</a:t>
            </a:r>
            <a:r>
              <a:rPr spc="240" dirty="0">
                <a:solidFill>
                  <a:srgbClr val="A6A6A6"/>
                </a:solidFill>
              </a:rPr>
              <a:t>е</a:t>
            </a:r>
            <a:r>
              <a:rPr spc="235" dirty="0">
                <a:solidFill>
                  <a:srgbClr val="A6A6A6"/>
                </a:solidFill>
              </a:rPr>
              <a:t>ж</a:t>
            </a:r>
            <a:r>
              <a:rPr spc="229" dirty="0">
                <a:solidFill>
                  <a:srgbClr val="A6A6A6"/>
                </a:solidFill>
              </a:rPr>
              <a:t>ны</a:t>
            </a:r>
            <a:r>
              <a:rPr dirty="0">
                <a:solidFill>
                  <a:srgbClr val="A6A6A6"/>
                </a:solidFill>
              </a:rPr>
              <a:t>й	</a:t>
            </a:r>
            <a:r>
              <a:rPr spc="190" dirty="0">
                <a:solidFill>
                  <a:srgbClr val="A6A6A6"/>
                </a:solidFill>
              </a:rPr>
              <a:t>цен</a:t>
            </a:r>
            <a:r>
              <a:rPr spc="185" dirty="0">
                <a:solidFill>
                  <a:srgbClr val="A6A6A6"/>
                </a:solidFill>
              </a:rPr>
              <a:t>т</a:t>
            </a:r>
            <a:r>
              <a:rPr dirty="0">
                <a:solidFill>
                  <a:srgbClr val="A6A6A6"/>
                </a:solidFill>
              </a:rPr>
              <a:t>р  </a:t>
            </a:r>
            <a:r>
              <a:rPr spc="170" dirty="0">
                <a:solidFill>
                  <a:srgbClr val="A6A6A6"/>
                </a:solidFill>
              </a:rPr>
              <a:t>социального	</a:t>
            </a:r>
            <a:r>
              <a:rPr spc="165" dirty="0">
                <a:solidFill>
                  <a:srgbClr val="A6A6A6"/>
                </a:solidFill>
              </a:rPr>
              <a:t>воспитания	</a:t>
            </a:r>
            <a:r>
              <a:rPr dirty="0">
                <a:solidFill>
                  <a:srgbClr val="A6A6A6"/>
                </a:solidFill>
              </a:rPr>
              <a:t>и</a:t>
            </a:r>
          </a:p>
          <a:p>
            <a:pPr marL="12700">
              <a:lnSpc>
                <a:spcPct val="100000"/>
              </a:lnSpc>
            </a:pPr>
            <a:r>
              <a:rPr spc="145" dirty="0">
                <a:solidFill>
                  <a:srgbClr val="A6A6A6"/>
                </a:solidFill>
              </a:rPr>
              <a:t>здоровья"</a:t>
            </a:r>
          </a:p>
          <a:p>
            <a:pPr marL="19685">
              <a:lnSpc>
                <a:spcPct val="100000"/>
              </a:lnSpc>
              <a:spcBef>
                <a:spcPts val="1955"/>
              </a:spcBef>
              <a:tabLst>
                <a:tab pos="1863725" algn="l"/>
                <a:tab pos="2901950" algn="l"/>
                <a:tab pos="3392804" algn="l"/>
              </a:tabLst>
            </a:pPr>
            <a:r>
              <a:rPr spc="200" dirty="0"/>
              <a:t>Ресурсный	</a:t>
            </a:r>
            <a:r>
              <a:rPr spc="150" dirty="0"/>
              <a:t>центр	</a:t>
            </a:r>
            <a:r>
              <a:rPr spc="114" dirty="0"/>
              <a:t>по	</a:t>
            </a:r>
            <a:r>
              <a:rPr spc="165" dirty="0"/>
              <a:t>обучени</a:t>
            </a:r>
            <a:r>
              <a:rPr spc="165" dirty="0">
                <a:latin typeface="Cambria"/>
                <a:cs typeface="Cambria"/>
              </a:rPr>
              <a:t>ю</a:t>
            </a:r>
          </a:p>
          <a:p>
            <a:pPr marL="19685" marR="226695">
              <a:lnSpc>
                <a:spcPts val="2720"/>
              </a:lnSpc>
              <a:spcBef>
                <a:spcPts val="165"/>
              </a:spcBef>
              <a:tabLst>
                <a:tab pos="2379345" algn="l"/>
                <a:tab pos="3580129" algn="l"/>
              </a:tabLst>
            </a:pPr>
            <a:r>
              <a:rPr spc="190" dirty="0"/>
              <a:t>до</a:t>
            </a:r>
            <a:r>
              <a:rPr spc="185" dirty="0"/>
              <a:t>б</a:t>
            </a:r>
            <a:r>
              <a:rPr spc="180" dirty="0"/>
              <a:t>р</a:t>
            </a:r>
            <a:r>
              <a:rPr spc="190" dirty="0"/>
              <a:t>овол</a:t>
            </a:r>
            <a:r>
              <a:rPr spc="195" dirty="0"/>
              <a:t>ь</a:t>
            </a:r>
            <a:r>
              <a:rPr spc="190" dirty="0"/>
              <a:t>це</a:t>
            </a:r>
            <a:r>
              <a:rPr dirty="0"/>
              <a:t>в	</a:t>
            </a:r>
            <a:r>
              <a:rPr spc="220" dirty="0"/>
              <a:t>по</a:t>
            </a:r>
            <a:r>
              <a:rPr spc="215" dirty="0"/>
              <a:t>и</a:t>
            </a:r>
            <a:r>
              <a:rPr spc="220" dirty="0"/>
              <a:t>с</a:t>
            </a:r>
            <a:r>
              <a:rPr spc="215" dirty="0"/>
              <a:t>к</a:t>
            </a:r>
            <a:r>
              <a:rPr dirty="0"/>
              <a:t>у	</a:t>
            </a:r>
            <a:r>
              <a:rPr spc="229" dirty="0"/>
              <a:t>п</a:t>
            </a:r>
            <a:r>
              <a:rPr spc="220" dirty="0"/>
              <a:t>р</a:t>
            </a:r>
            <a:r>
              <a:rPr spc="229" dirty="0"/>
              <a:t>оп</a:t>
            </a:r>
            <a:r>
              <a:rPr spc="220" dirty="0"/>
              <a:t>а</a:t>
            </a:r>
            <a:r>
              <a:rPr spc="225" dirty="0"/>
              <a:t>вши</a:t>
            </a:r>
            <a:r>
              <a:rPr dirty="0"/>
              <a:t>х  </a:t>
            </a:r>
            <a:r>
              <a:rPr spc="155" dirty="0"/>
              <a:t>л</a:t>
            </a:r>
            <a:r>
              <a:rPr spc="155" dirty="0">
                <a:latin typeface="Cambria"/>
                <a:cs typeface="Cambria"/>
              </a:rPr>
              <a:t>ю</a:t>
            </a:r>
            <a:r>
              <a:rPr spc="155" dirty="0"/>
              <a:t>дей</a:t>
            </a:r>
          </a:p>
          <a:p>
            <a:pPr marL="60960">
              <a:lnSpc>
                <a:spcPct val="100000"/>
              </a:lnSpc>
              <a:spcBef>
                <a:spcPts val="420"/>
              </a:spcBef>
              <a:tabLst>
                <a:tab pos="2472055" algn="l"/>
                <a:tab pos="4639310" algn="l"/>
              </a:tabLst>
            </a:pPr>
            <a:r>
              <a:rPr spc="180" dirty="0">
                <a:solidFill>
                  <a:srgbClr val="A6A6A6"/>
                </a:solidFill>
              </a:rPr>
              <a:t>КГ</a:t>
            </a:r>
            <a:r>
              <a:rPr spc="175" dirty="0">
                <a:solidFill>
                  <a:srgbClr val="A6A6A6"/>
                </a:solidFill>
              </a:rPr>
              <a:t>А</a:t>
            </a:r>
            <a:r>
              <a:rPr dirty="0">
                <a:solidFill>
                  <a:srgbClr val="A6A6A6"/>
                </a:solidFill>
                <a:latin typeface="Cambria"/>
                <a:cs typeface="Cambria"/>
              </a:rPr>
              <a:t>У</a:t>
            </a:r>
            <a:r>
              <a:rPr spc="229" dirty="0">
                <a:solidFill>
                  <a:srgbClr val="A6A6A6"/>
                </a:solidFill>
                <a:latin typeface="Cambria"/>
                <a:cs typeface="Cambria"/>
              </a:rPr>
              <a:t> </a:t>
            </a:r>
            <a:r>
              <a:rPr spc="190" dirty="0">
                <a:solidFill>
                  <a:srgbClr val="A6A6A6"/>
                </a:solidFill>
              </a:rPr>
              <a:t>"</a:t>
            </a:r>
            <a:r>
              <a:rPr spc="185" dirty="0">
                <a:solidFill>
                  <a:srgbClr val="A6A6A6"/>
                </a:solidFill>
              </a:rPr>
              <a:t>К</a:t>
            </a:r>
            <a:r>
              <a:rPr spc="180" dirty="0">
                <a:solidFill>
                  <a:srgbClr val="A6A6A6"/>
                </a:solidFill>
              </a:rPr>
              <a:t>р</a:t>
            </a:r>
            <a:r>
              <a:rPr spc="185" dirty="0">
                <a:solidFill>
                  <a:srgbClr val="A6A6A6"/>
                </a:solidFill>
              </a:rPr>
              <a:t>а</a:t>
            </a:r>
            <a:r>
              <a:rPr spc="190" dirty="0">
                <a:solidFill>
                  <a:srgbClr val="A6A6A6"/>
                </a:solidFill>
              </a:rPr>
              <a:t>ево</a:t>
            </a:r>
            <a:r>
              <a:rPr dirty="0">
                <a:solidFill>
                  <a:srgbClr val="A6A6A6"/>
                </a:solidFill>
              </a:rPr>
              <a:t>й	</a:t>
            </a:r>
            <a:r>
              <a:rPr spc="245" dirty="0">
                <a:solidFill>
                  <a:srgbClr val="A6A6A6"/>
                </a:solidFill>
              </a:rPr>
              <a:t>м</a:t>
            </a:r>
            <a:r>
              <a:rPr spc="240" dirty="0">
                <a:solidFill>
                  <a:srgbClr val="A6A6A6"/>
                </a:solidFill>
              </a:rPr>
              <a:t>о</a:t>
            </a:r>
            <a:r>
              <a:rPr spc="229" dirty="0">
                <a:solidFill>
                  <a:srgbClr val="A6A6A6"/>
                </a:solidFill>
              </a:rPr>
              <a:t>ло</a:t>
            </a:r>
            <a:r>
              <a:rPr spc="225" dirty="0">
                <a:solidFill>
                  <a:srgbClr val="A6A6A6"/>
                </a:solidFill>
              </a:rPr>
              <a:t>д</a:t>
            </a:r>
            <a:r>
              <a:rPr spc="240" dirty="0">
                <a:solidFill>
                  <a:srgbClr val="A6A6A6"/>
                </a:solidFill>
              </a:rPr>
              <a:t>е</a:t>
            </a:r>
            <a:r>
              <a:rPr spc="235" dirty="0">
                <a:solidFill>
                  <a:srgbClr val="A6A6A6"/>
                </a:solidFill>
              </a:rPr>
              <a:t>ж</a:t>
            </a:r>
            <a:r>
              <a:rPr spc="229" dirty="0">
                <a:solidFill>
                  <a:srgbClr val="A6A6A6"/>
                </a:solidFill>
              </a:rPr>
              <a:t>ны</a:t>
            </a:r>
            <a:r>
              <a:rPr dirty="0">
                <a:solidFill>
                  <a:srgbClr val="A6A6A6"/>
                </a:solidFill>
              </a:rPr>
              <a:t>й	</a:t>
            </a:r>
            <a:r>
              <a:rPr spc="190" dirty="0">
                <a:solidFill>
                  <a:srgbClr val="A6A6A6"/>
                </a:solidFill>
              </a:rPr>
              <a:t>цен</a:t>
            </a:r>
            <a:r>
              <a:rPr spc="185" dirty="0">
                <a:solidFill>
                  <a:srgbClr val="A6A6A6"/>
                </a:solidFill>
              </a:rPr>
              <a:t>т</a:t>
            </a:r>
            <a:r>
              <a:rPr dirty="0">
                <a:solidFill>
                  <a:srgbClr val="A6A6A6"/>
                </a:solidFill>
              </a:rPr>
              <a:t>р</a:t>
            </a:r>
          </a:p>
          <a:p>
            <a:pPr marL="60960">
              <a:lnSpc>
                <a:spcPct val="100000"/>
              </a:lnSpc>
              <a:spcBef>
                <a:spcPts val="245"/>
              </a:spcBef>
            </a:pPr>
            <a:r>
              <a:rPr spc="-560" dirty="0"/>
              <a:t>Р</a:t>
            </a:r>
            <a:r>
              <a:rPr sz="3450" spc="-839" baseline="4830" dirty="0">
                <a:solidFill>
                  <a:srgbClr val="A6A6A6"/>
                </a:solidFill>
              </a:rPr>
              <a:t>со</a:t>
            </a:r>
            <a:r>
              <a:rPr sz="2300" spc="-560" dirty="0"/>
              <a:t>е</a:t>
            </a:r>
            <a:r>
              <a:rPr sz="3450" spc="-839" baseline="4830" dirty="0">
                <a:solidFill>
                  <a:srgbClr val="A6A6A6"/>
                </a:solidFill>
              </a:rPr>
              <a:t>ц</a:t>
            </a:r>
            <a:r>
              <a:rPr sz="2300" spc="-560" dirty="0"/>
              <a:t>с</a:t>
            </a:r>
            <a:r>
              <a:rPr sz="3450" spc="-839" baseline="4830" dirty="0">
                <a:solidFill>
                  <a:srgbClr val="A6A6A6"/>
                </a:solidFill>
              </a:rPr>
              <a:t>и</a:t>
            </a:r>
            <a:r>
              <a:rPr sz="2300" spc="-560" dirty="0"/>
              <a:t>у</a:t>
            </a:r>
            <a:r>
              <a:rPr sz="2300" spc="-160" dirty="0"/>
              <a:t> </a:t>
            </a:r>
            <a:r>
              <a:rPr sz="2300" spc="-495" dirty="0"/>
              <a:t>р</a:t>
            </a:r>
            <a:r>
              <a:rPr sz="3450" spc="-742" baseline="4830" dirty="0">
                <a:solidFill>
                  <a:srgbClr val="A6A6A6"/>
                </a:solidFill>
              </a:rPr>
              <a:t>а</a:t>
            </a:r>
            <a:r>
              <a:rPr sz="2300" spc="-495" dirty="0"/>
              <a:t>с</a:t>
            </a:r>
            <a:r>
              <a:rPr sz="3450" spc="-742" baseline="4830" dirty="0">
                <a:solidFill>
                  <a:srgbClr val="A6A6A6"/>
                </a:solidFill>
              </a:rPr>
              <a:t>л</a:t>
            </a:r>
            <a:r>
              <a:rPr sz="2300" spc="-495" dirty="0"/>
              <a:t>н</a:t>
            </a:r>
            <a:r>
              <a:rPr sz="3450" spc="-742" baseline="4830" dirty="0">
                <a:solidFill>
                  <a:srgbClr val="A6A6A6"/>
                </a:solidFill>
              </a:rPr>
              <a:t>ьн</a:t>
            </a:r>
            <a:r>
              <a:rPr sz="2300" spc="-495" dirty="0"/>
              <a:t>ы</a:t>
            </a:r>
            <a:r>
              <a:rPr sz="3450" spc="-742" baseline="4830" dirty="0">
                <a:solidFill>
                  <a:srgbClr val="A6A6A6"/>
                </a:solidFill>
              </a:rPr>
              <a:t>о</a:t>
            </a:r>
            <a:r>
              <a:rPr sz="2300" spc="-495" dirty="0"/>
              <a:t>й</a:t>
            </a:r>
            <a:r>
              <a:rPr sz="3450" spc="-742" baseline="4830" dirty="0">
                <a:solidFill>
                  <a:srgbClr val="A6A6A6"/>
                </a:solidFill>
              </a:rPr>
              <a:t>го</a:t>
            </a:r>
            <a:r>
              <a:rPr sz="2300" spc="-495" dirty="0"/>
              <a:t>це</a:t>
            </a:r>
            <a:r>
              <a:rPr sz="3450" spc="-742" baseline="4830" dirty="0">
                <a:solidFill>
                  <a:srgbClr val="A6A6A6"/>
                </a:solidFill>
              </a:rPr>
              <a:t>в</a:t>
            </a:r>
            <a:r>
              <a:rPr sz="2300" spc="-495" dirty="0"/>
              <a:t>н</a:t>
            </a:r>
            <a:r>
              <a:rPr sz="3450" spc="-742" baseline="4830" dirty="0">
                <a:solidFill>
                  <a:srgbClr val="A6A6A6"/>
                </a:solidFill>
              </a:rPr>
              <a:t>о</a:t>
            </a:r>
            <a:r>
              <a:rPr sz="2300" spc="-495" dirty="0"/>
              <a:t>т</a:t>
            </a:r>
            <a:r>
              <a:rPr sz="3450" spc="-742" baseline="4830" dirty="0">
                <a:solidFill>
                  <a:srgbClr val="A6A6A6"/>
                </a:solidFill>
              </a:rPr>
              <a:t>с</a:t>
            </a:r>
            <a:r>
              <a:rPr sz="2300" spc="-495" dirty="0"/>
              <a:t>р</a:t>
            </a:r>
            <a:r>
              <a:rPr sz="3450" spc="-742" baseline="4830" dirty="0">
                <a:solidFill>
                  <a:srgbClr val="A6A6A6"/>
                </a:solidFill>
              </a:rPr>
              <a:t>пи</a:t>
            </a:r>
            <a:r>
              <a:rPr sz="2300" spc="-495" dirty="0"/>
              <a:t>С</a:t>
            </a:r>
            <a:r>
              <a:rPr sz="3450" spc="-742" baseline="4830" dirty="0">
                <a:solidFill>
                  <a:srgbClr val="A6A6A6"/>
                </a:solidFill>
              </a:rPr>
              <a:t>т</a:t>
            </a:r>
            <a:r>
              <a:rPr sz="2300" spc="-495" dirty="0"/>
              <a:t>е</a:t>
            </a:r>
            <a:r>
              <a:rPr sz="3450" spc="-742" baseline="4830" dirty="0">
                <a:solidFill>
                  <a:srgbClr val="A6A6A6"/>
                </a:solidFill>
              </a:rPr>
              <a:t>а</a:t>
            </a:r>
            <a:r>
              <a:rPr sz="2300" spc="-495" dirty="0"/>
              <a:t>р</a:t>
            </a:r>
            <a:r>
              <a:rPr sz="3450" spc="-742" baseline="4830" dirty="0">
                <a:solidFill>
                  <a:srgbClr val="A6A6A6"/>
                </a:solidFill>
              </a:rPr>
              <a:t>н</a:t>
            </a:r>
            <a:r>
              <a:rPr sz="2300" spc="-495" dirty="0"/>
              <a:t>е</a:t>
            </a:r>
            <a:r>
              <a:rPr sz="3450" spc="-742" baseline="4830" dirty="0">
                <a:solidFill>
                  <a:srgbClr val="A6A6A6"/>
                </a:solidFill>
              </a:rPr>
              <a:t>и</a:t>
            </a:r>
            <a:r>
              <a:rPr sz="2300" spc="-495" dirty="0"/>
              <a:t>б</a:t>
            </a:r>
            <a:r>
              <a:rPr sz="3450" spc="-742" baseline="4830" dirty="0">
                <a:solidFill>
                  <a:srgbClr val="A6A6A6"/>
                </a:solidFill>
              </a:rPr>
              <a:t>я</a:t>
            </a:r>
            <a:r>
              <a:rPr sz="2300" spc="-495" dirty="0"/>
              <a:t>р</a:t>
            </a:r>
            <a:r>
              <a:rPr sz="2300" spc="-170" dirty="0"/>
              <a:t> </a:t>
            </a:r>
            <a:r>
              <a:rPr sz="2300" spc="-365" dirty="0"/>
              <a:t>я</a:t>
            </a:r>
            <a:r>
              <a:rPr sz="3450" spc="-547" baseline="4830" dirty="0">
                <a:solidFill>
                  <a:srgbClr val="A6A6A6"/>
                </a:solidFill>
              </a:rPr>
              <a:t>и</a:t>
            </a:r>
            <a:r>
              <a:rPr sz="2300" spc="-365" dirty="0"/>
              <a:t>н</a:t>
            </a:r>
            <a:r>
              <a:rPr sz="2300" spc="-360" dirty="0"/>
              <a:t> </a:t>
            </a:r>
            <a:r>
              <a:rPr sz="2300" spc="110" dirty="0"/>
              <a:t>ых</a:t>
            </a:r>
            <a:endParaRPr sz="2300"/>
          </a:p>
          <a:p>
            <a:pPr marL="60960" marR="1414780">
              <a:lnSpc>
                <a:spcPct val="100000"/>
              </a:lnSpc>
              <a:spcBef>
                <a:spcPts val="5"/>
              </a:spcBef>
              <a:tabLst>
                <a:tab pos="2000885" algn="l"/>
              </a:tabLst>
            </a:pPr>
            <a:r>
              <a:rPr spc="-1245" dirty="0"/>
              <a:t>в</a:t>
            </a:r>
            <a:r>
              <a:rPr sz="3450" spc="240" baseline="4830" dirty="0">
                <a:solidFill>
                  <a:srgbClr val="A6A6A6"/>
                </a:solidFill>
              </a:rPr>
              <a:t>з</a:t>
            </a:r>
            <a:r>
              <a:rPr sz="3450" spc="-1912" baseline="4830" dirty="0">
                <a:solidFill>
                  <a:srgbClr val="A6A6A6"/>
                </a:solidFill>
              </a:rPr>
              <a:t>д</a:t>
            </a:r>
            <a:r>
              <a:rPr sz="2300" spc="185" dirty="0"/>
              <a:t>о</a:t>
            </a:r>
            <a:r>
              <a:rPr sz="3450" spc="-1875" baseline="4830" dirty="0">
                <a:solidFill>
                  <a:srgbClr val="A6A6A6"/>
                </a:solidFill>
              </a:rPr>
              <a:t>о</a:t>
            </a:r>
            <a:r>
              <a:rPr sz="2300" spc="120" dirty="0"/>
              <a:t>л</a:t>
            </a:r>
            <a:r>
              <a:rPr sz="3450" spc="-1777" baseline="4830" dirty="0">
                <a:solidFill>
                  <a:srgbClr val="A6A6A6"/>
                </a:solidFill>
              </a:rPr>
              <a:t>р</a:t>
            </a:r>
            <a:r>
              <a:rPr sz="2300" spc="90" dirty="0"/>
              <a:t>о</a:t>
            </a:r>
            <a:r>
              <a:rPr sz="3450" spc="-1732" baseline="4830" dirty="0">
                <a:solidFill>
                  <a:srgbClr val="A6A6A6"/>
                </a:solidFill>
              </a:rPr>
              <a:t>о</a:t>
            </a:r>
            <a:r>
              <a:rPr sz="2300" spc="-5" dirty="0"/>
              <a:t>н</a:t>
            </a:r>
            <a:r>
              <a:rPr sz="3450" spc="-1575" baseline="4830" dirty="0">
                <a:solidFill>
                  <a:srgbClr val="A6A6A6"/>
                </a:solidFill>
              </a:rPr>
              <a:t>в</a:t>
            </a:r>
            <a:r>
              <a:rPr sz="2300" spc="45" dirty="0"/>
              <a:t>т</a:t>
            </a:r>
            <a:r>
              <a:rPr sz="3450" spc="-1627" baseline="4830" dirty="0">
                <a:solidFill>
                  <a:srgbClr val="A6A6A6"/>
                </a:solidFill>
              </a:rPr>
              <a:t>ь</a:t>
            </a:r>
            <a:r>
              <a:rPr sz="2300" spc="5" dirty="0"/>
              <a:t>е</a:t>
            </a:r>
            <a:r>
              <a:rPr sz="3450" spc="-1582" baseline="4830" dirty="0">
                <a:solidFill>
                  <a:srgbClr val="A6A6A6"/>
                </a:solidFill>
              </a:rPr>
              <a:t>я</a:t>
            </a:r>
            <a:r>
              <a:rPr sz="2300" spc="-40" dirty="0"/>
              <a:t>р</a:t>
            </a:r>
            <a:r>
              <a:rPr sz="3450" spc="-975" baseline="4830" dirty="0">
                <a:solidFill>
                  <a:srgbClr val="A6A6A6"/>
                </a:solidFill>
              </a:rPr>
              <a:t>"</a:t>
            </a:r>
            <a:r>
              <a:rPr sz="2300" spc="190" dirty="0"/>
              <a:t>о</a:t>
            </a:r>
            <a:r>
              <a:rPr sz="2300" dirty="0"/>
              <a:t>в	</a:t>
            </a:r>
            <a:r>
              <a:rPr sz="2300" spc="200" dirty="0"/>
              <a:t>Х</a:t>
            </a:r>
            <a:r>
              <a:rPr sz="2300" spc="195" dirty="0"/>
              <a:t>абар</a:t>
            </a:r>
            <a:r>
              <a:rPr sz="2300" spc="204" dirty="0"/>
              <a:t>о</a:t>
            </a:r>
            <a:r>
              <a:rPr sz="2300" spc="190" dirty="0"/>
              <a:t>в</a:t>
            </a:r>
            <a:r>
              <a:rPr sz="2300" spc="204" dirty="0"/>
              <a:t>с</a:t>
            </a:r>
            <a:r>
              <a:rPr sz="2300" spc="190" dirty="0"/>
              <a:t>ко</a:t>
            </a:r>
            <a:r>
              <a:rPr sz="2300" spc="200" dirty="0"/>
              <a:t>г</a:t>
            </a:r>
            <a:r>
              <a:rPr sz="2300" dirty="0"/>
              <a:t>о  </a:t>
            </a:r>
            <a:r>
              <a:rPr sz="2300" spc="145" dirty="0"/>
              <a:t>края</a:t>
            </a:r>
            <a:endParaRPr sz="2300"/>
          </a:p>
          <a:p>
            <a:pPr marL="76835" marR="1389380">
              <a:lnSpc>
                <a:spcPct val="100000"/>
              </a:lnSpc>
              <a:spcBef>
                <a:spcPts val="1090"/>
              </a:spcBef>
              <a:tabLst>
                <a:tab pos="1138555" algn="l"/>
                <a:tab pos="2471420" algn="l"/>
              </a:tabLst>
            </a:pPr>
            <a:r>
              <a:rPr spc="204" dirty="0"/>
              <a:t>Р</a:t>
            </a:r>
            <a:r>
              <a:rPr spc="200" dirty="0"/>
              <a:t>ег</a:t>
            </a:r>
            <a:r>
              <a:rPr spc="195" dirty="0"/>
              <a:t>и</a:t>
            </a:r>
            <a:r>
              <a:rPr spc="204" dirty="0"/>
              <a:t>он</a:t>
            </a:r>
            <a:r>
              <a:rPr spc="195" dirty="0"/>
              <a:t>а</a:t>
            </a:r>
            <a:r>
              <a:rPr spc="200" dirty="0"/>
              <a:t>л</a:t>
            </a:r>
            <a:r>
              <a:rPr spc="204" dirty="0"/>
              <a:t>ь</a:t>
            </a:r>
            <a:r>
              <a:rPr spc="190" dirty="0"/>
              <a:t>н</a:t>
            </a:r>
            <a:r>
              <a:rPr spc="195" dirty="0"/>
              <a:t>ы</a:t>
            </a:r>
            <a:r>
              <a:rPr dirty="0"/>
              <a:t>й	</a:t>
            </a:r>
            <a:r>
              <a:rPr spc="229" dirty="0"/>
              <a:t>р</a:t>
            </a:r>
            <a:r>
              <a:rPr spc="235" dirty="0"/>
              <a:t>е</a:t>
            </a:r>
            <a:r>
              <a:rPr spc="240" dirty="0"/>
              <a:t>су</a:t>
            </a:r>
            <a:r>
              <a:rPr spc="229" dirty="0"/>
              <a:t>р</a:t>
            </a:r>
            <a:r>
              <a:rPr spc="240" dirty="0"/>
              <a:t>сн</a:t>
            </a:r>
            <a:r>
              <a:rPr spc="229" dirty="0"/>
              <a:t>ы</a:t>
            </a:r>
            <a:r>
              <a:rPr dirty="0"/>
              <a:t>й  </a:t>
            </a:r>
            <a:r>
              <a:rPr spc="150" dirty="0"/>
              <a:t>центр	</a:t>
            </a:r>
            <a:r>
              <a:rPr spc="155" dirty="0"/>
              <a:t>добровольчества</a:t>
            </a:r>
          </a:p>
          <a:p>
            <a:pPr marL="76835" marR="527685">
              <a:lnSpc>
                <a:spcPct val="100000"/>
              </a:lnSpc>
              <a:tabLst>
                <a:tab pos="892175" algn="l"/>
                <a:tab pos="2889885" algn="l"/>
              </a:tabLst>
            </a:pPr>
            <a:r>
              <a:rPr dirty="0">
                <a:solidFill>
                  <a:srgbClr val="A6A6A6"/>
                </a:solidFill>
              </a:rPr>
              <a:t>А</a:t>
            </a:r>
            <a:r>
              <a:rPr spc="-55" dirty="0">
                <a:solidFill>
                  <a:srgbClr val="A6A6A6"/>
                </a:solidFill>
              </a:rPr>
              <a:t> </a:t>
            </a:r>
            <a:r>
              <a:rPr dirty="0">
                <a:solidFill>
                  <a:srgbClr val="A6A6A6"/>
                </a:solidFill>
              </a:rPr>
              <a:t>Н</a:t>
            </a:r>
            <a:r>
              <a:rPr spc="-55" dirty="0">
                <a:solidFill>
                  <a:srgbClr val="A6A6A6"/>
                </a:solidFill>
              </a:rPr>
              <a:t> </a:t>
            </a:r>
            <a:r>
              <a:rPr dirty="0">
                <a:solidFill>
                  <a:srgbClr val="A6A6A6"/>
                </a:solidFill>
              </a:rPr>
              <a:t>О	</a:t>
            </a:r>
            <a:r>
              <a:rPr spc="170" dirty="0">
                <a:solidFill>
                  <a:srgbClr val="A6A6A6"/>
                </a:solidFill>
              </a:rPr>
              <a:t>«</a:t>
            </a:r>
            <a:r>
              <a:rPr spc="175" dirty="0">
                <a:solidFill>
                  <a:srgbClr val="A6A6A6"/>
                </a:solidFill>
              </a:rPr>
              <a:t>В</a:t>
            </a:r>
            <a:r>
              <a:rPr spc="180" dirty="0">
                <a:solidFill>
                  <a:srgbClr val="A6A6A6"/>
                </a:solidFill>
              </a:rPr>
              <a:t>о</a:t>
            </a:r>
            <a:r>
              <a:rPr spc="175" dirty="0">
                <a:solidFill>
                  <a:srgbClr val="A6A6A6"/>
                </a:solidFill>
              </a:rPr>
              <a:t>л</a:t>
            </a:r>
            <a:r>
              <a:rPr spc="180" dirty="0">
                <a:solidFill>
                  <a:srgbClr val="A6A6A6"/>
                </a:solidFill>
              </a:rPr>
              <a:t>он</a:t>
            </a:r>
            <a:r>
              <a:rPr spc="175" dirty="0">
                <a:solidFill>
                  <a:srgbClr val="A6A6A6"/>
                </a:solidFill>
              </a:rPr>
              <a:t>те</a:t>
            </a:r>
            <a:r>
              <a:rPr spc="170" dirty="0">
                <a:solidFill>
                  <a:srgbClr val="A6A6A6"/>
                </a:solidFill>
              </a:rPr>
              <a:t>р</a:t>
            </a:r>
            <a:r>
              <a:rPr dirty="0">
                <a:solidFill>
                  <a:srgbClr val="A6A6A6"/>
                </a:solidFill>
              </a:rPr>
              <a:t>ы	</a:t>
            </a:r>
            <a:r>
              <a:rPr spc="200" dirty="0">
                <a:solidFill>
                  <a:srgbClr val="A6A6A6"/>
                </a:solidFill>
              </a:rPr>
              <a:t>Х</a:t>
            </a:r>
            <a:r>
              <a:rPr spc="195" dirty="0">
                <a:solidFill>
                  <a:srgbClr val="A6A6A6"/>
                </a:solidFill>
              </a:rPr>
              <a:t>абар</a:t>
            </a:r>
            <a:r>
              <a:rPr spc="204" dirty="0">
                <a:solidFill>
                  <a:srgbClr val="A6A6A6"/>
                </a:solidFill>
              </a:rPr>
              <a:t>о</a:t>
            </a:r>
            <a:r>
              <a:rPr spc="190" dirty="0">
                <a:solidFill>
                  <a:srgbClr val="A6A6A6"/>
                </a:solidFill>
              </a:rPr>
              <a:t>вс</a:t>
            </a:r>
            <a:r>
              <a:rPr spc="200" dirty="0">
                <a:solidFill>
                  <a:srgbClr val="A6A6A6"/>
                </a:solidFill>
              </a:rPr>
              <a:t>к</a:t>
            </a:r>
            <a:r>
              <a:rPr spc="190" dirty="0">
                <a:solidFill>
                  <a:srgbClr val="A6A6A6"/>
                </a:solidFill>
              </a:rPr>
              <a:t>о</a:t>
            </a:r>
            <a:r>
              <a:rPr spc="185" dirty="0">
                <a:solidFill>
                  <a:srgbClr val="A6A6A6"/>
                </a:solidFill>
              </a:rPr>
              <a:t>г</a:t>
            </a:r>
            <a:r>
              <a:rPr dirty="0">
                <a:solidFill>
                  <a:srgbClr val="A6A6A6"/>
                </a:solidFill>
              </a:rPr>
              <a:t>о  </a:t>
            </a:r>
            <a:r>
              <a:rPr spc="130" dirty="0">
                <a:solidFill>
                  <a:srgbClr val="A6A6A6"/>
                </a:solidFill>
              </a:rPr>
              <a:t>края»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9530" y="3755041"/>
            <a:ext cx="801603" cy="114449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9530" y="5257667"/>
            <a:ext cx="801603" cy="114297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9530" y="6681047"/>
            <a:ext cx="801603" cy="114297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9341" y="8067852"/>
            <a:ext cx="801603" cy="114449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697347" y="3205569"/>
            <a:ext cx="3149600" cy="232283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450" b="1" spc="150" dirty="0">
                <a:solidFill>
                  <a:srgbClr val="F84F24"/>
                </a:solidFill>
                <a:latin typeface="Arial"/>
                <a:cs typeface="Arial"/>
              </a:rPr>
              <a:t>588</a:t>
            </a:r>
            <a:endParaRPr sz="9450">
              <a:latin typeface="Arial"/>
              <a:cs typeface="Arial"/>
            </a:endParaRPr>
          </a:p>
          <a:p>
            <a:pPr marL="116205" marR="5080">
              <a:lnSpc>
                <a:spcPct val="100000"/>
              </a:lnSpc>
              <a:spcBef>
                <a:spcPts val="245"/>
              </a:spcBef>
            </a:pPr>
            <a:r>
              <a:rPr sz="2300" b="1" spc="-25" dirty="0">
                <a:solidFill>
                  <a:srgbClr val="404040"/>
                </a:solidFill>
                <a:latin typeface="Arial"/>
                <a:cs typeface="Arial"/>
              </a:rPr>
              <a:t>Д</a:t>
            </a:r>
            <a:r>
              <a:rPr sz="2300" b="1" spc="-30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2300" b="1" spc="-25" dirty="0">
                <a:solidFill>
                  <a:srgbClr val="404040"/>
                </a:solidFill>
                <a:latin typeface="Arial"/>
                <a:cs typeface="Arial"/>
              </a:rPr>
              <a:t>Б</a:t>
            </a:r>
            <a:r>
              <a:rPr sz="2300" b="1" spc="-65" dirty="0">
                <a:solidFill>
                  <a:srgbClr val="404040"/>
                </a:solidFill>
                <a:latin typeface="Arial"/>
                <a:cs typeface="Arial"/>
              </a:rPr>
              <a:t>Р</a:t>
            </a:r>
            <a:r>
              <a:rPr sz="2300" b="1" spc="-30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2300" b="1" spc="-95" dirty="0">
                <a:solidFill>
                  <a:srgbClr val="404040"/>
                </a:solidFill>
                <a:latin typeface="Arial"/>
                <a:cs typeface="Arial"/>
              </a:rPr>
              <a:t>В</a:t>
            </a:r>
            <a:r>
              <a:rPr sz="2300" b="1" spc="-165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2300" b="1" spc="95" dirty="0">
                <a:solidFill>
                  <a:srgbClr val="404040"/>
                </a:solidFill>
                <a:latin typeface="Arial"/>
                <a:cs typeface="Arial"/>
              </a:rPr>
              <a:t>Л</a:t>
            </a:r>
            <a:r>
              <a:rPr sz="2300" b="1" spc="-470" dirty="0">
                <a:solidFill>
                  <a:srgbClr val="404040"/>
                </a:solidFill>
                <a:latin typeface="Arial"/>
                <a:cs typeface="Arial"/>
              </a:rPr>
              <a:t>Ь</a:t>
            </a:r>
            <a:r>
              <a:rPr sz="2300" b="1" dirty="0">
                <a:solidFill>
                  <a:srgbClr val="404040"/>
                </a:solidFill>
                <a:latin typeface="Arial"/>
                <a:cs typeface="Arial"/>
              </a:rPr>
              <a:t>ЧЕСК</a:t>
            </a:r>
            <a:r>
              <a:rPr sz="2300" b="1" spc="-10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2300" b="1" dirty="0">
                <a:solidFill>
                  <a:srgbClr val="404040"/>
                </a:solidFill>
                <a:latin typeface="Arial"/>
                <a:cs typeface="Arial"/>
              </a:rPr>
              <a:t>Х  </a:t>
            </a:r>
            <a:r>
              <a:rPr sz="2300" b="1" spc="35" dirty="0">
                <a:solidFill>
                  <a:srgbClr val="404040"/>
                </a:solidFill>
                <a:latin typeface="Arial"/>
                <a:cs typeface="Arial"/>
              </a:rPr>
              <a:t>ОРГАНИЗАЦИЙ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225041" y="6463632"/>
            <a:ext cx="4710430" cy="2814320"/>
            <a:chOff x="9225041" y="6463632"/>
            <a:chExt cx="4710430" cy="281432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25041" y="6463632"/>
              <a:ext cx="4709810" cy="281373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244583" y="6482810"/>
              <a:ext cx="4620895" cy="2731135"/>
            </a:xfrm>
            <a:custGeom>
              <a:avLst/>
              <a:gdLst/>
              <a:ahLst/>
              <a:cxnLst/>
              <a:rect l="l" t="t" r="r" b="b"/>
              <a:pathLst>
                <a:path w="4620894" h="2731134">
                  <a:moveTo>
                    <a:pt x="4165261" y="121"/>
                  </a:moveTo>
                  <a:lnTo>
                    <a:pt x="454922" y="121"/>
                  </a:lnTo>
                  <a:lnTo>
                    <a:pt x="408315" y="2407"/>
                  </a:lnTo>
                  <a:lnTo>
                    <a:pt x="363104" y="9392"/>
                  </a:lnTo>
                  <a:lnTo>
                    <a:pt x="319544" y="20568"/>
                  </a:lnTo>
                  <a:lnTo>
                    <a:pt x="277762" y="35935"/>
                  </a:lnTo>
                  <a:lnTo>
                    <a:pt x="238012" y="55111"/>
                  </a:lnTo>
                  <a:lnTo>
                    <a:pt x="200421" y="77844"/>
                  </a:lnTo>
                  <a:lnTo>
                    <a:pt x="165370" y="104005"/>
                  </a:lnTo>
                  <a:lnTo>
                    <a:pt x="133112" y="133468"/>
                  </a:lnTo>
                  <a:lnTo>
                    <a:pt x="103649" y="165725"/>
                  </a:lnTo>
                  <a:lnTo>
                    <a:pt x="77488" y="200776"/>
                  </a:lnTo>
                  <a:lnTo>
                    <a:pt x="54755" y="238367"/>
                  </a:lnTo>
                  <a:lnTo>
                    <a:pt x="35579" y="278117"/>
                  </a:lnTo>
                  <a:lnTo>
                    <a:pt x="20212" y="319899"/>
                  </a:lnTo>
                  <a:lnTo>
                    <a:pt x="9037" y="363586"/>
                  </a:lnTo>
                  <a:lnTo>
                    <a:pt x="2052" y="408670"/>
                  </a:lnTo>
                  <a:lnTo>
                    <a:pt x="-233" y="455278"/>
                  </a:lnTo>
                  <a:lnTo>
                    <a:pt x="-233" y="2275777"/>
                  </a:lnTo>
                  <a:lnTo>
                    <a:pt x="2052" y="2322385"/>
                  </a:lnTo>
                  <a:lnTo>
                    <a:pt x="9037" y="2367469"/>
                  </a:lnTo>
                  <a:lnTo>
                    <a:pt x="20212" y="2411156"/>
                  </a:lnTo>
                  <a:lnTo>
                    <a:pt x="35579" y="2452937"/>
                  </a:lnTo>
                  <a:lnTo>
                    <a:pt x="54755" y="2492687"/>
                  </a:lnTo>
                  <a:lnTo>
                    <a:pt x="77488" y="2530279"/>
                  </a:lnTo>
                  <a:lnTo>
                    <a:pt x="103649" y="2565330"/>
                  </a:lnTo>
                  <a:lnTo>
                    <a:pt x="133112" y="2597587"/>
                  </a:lnTo>
                  <a:lnTo>
                    <a:pt x="165370" y="2627050"/>
                  </a:lnTo>
                  <a:lnTo>
                    <a:pt x="200421" y="2653211"/>
                  </a:lnTo>
                  <a:lnTo>
                    <a:pt x="238012" y="2676071"/>
                  </a:lnTo>
                  <a:lnTo>
                    <a:pt x="277762" y="2695120"/>
                  </a:lnTo>
                  <a:lnTo>
                    <a:pt x="319544" y="2710487"/>
                  </a:lnTo>
                  <a:lnTo>
                    <a:pt x="363104" y="2721663"/>
                  </a:lnTo>
                  <a:lnTo>
                    <a:pt x="408315" y="2728648"/>
                  </a:lnTo>
                  <a:lnTo>
                    <a:pt x="454922" y="2730933"/>
                  </a:lnTo>
                  <a:lnTo>
                    <a:pt x="4165261" y="2730933"/>
                  </a:lnTo>
                  <a:lnTo>
                    <a:pt x="4211741" y="2728648"/>
                  </a:lnTo>
                  <a:lnTo>
                    <a:pt x="4256952" y="2721663"/>
                  </a:lnTo>
                  <a:lnTo>
                    <a:pt x="4300512" y="2710487"/>
                  </a:lnTo>
                  <a:lnTo>
                    <a:pt x="4342421" y="2695120"/>
                  </a:lnTo>
                  <a:lnTo>
                    <a:pt x="4382171" y="2676071"/>
                  </a:lnTo>
                  <a:lnTo>
                    <a:pt x="4419635" y="2653211"/>
                  </a:lnTo>
                  <a:lnTo>
                    <a:pt x="4454686" y="2627050"/>
                  </a:lnTo>
                  <a:lnTo>
                    <a:pt x="4487070" y="2597587"/>
                  </a:lnTo>
                  <a:lnTo>
                    <a:pt x="4516407" y="2565330"/>
                  </a:lnTo>
                  <a:lnTo>
                    <a:pt x="4542568" y="2530279"/>
                  </a:lnTo>
                  <a:lnTo>
                    <a:pt x="4565427" y="2492687"/>
                  </a:lnTo>
                  <a:lnTo>
                    <a:pt x="4584604" y="2452937"/>
                  </a:lnTo>
                  <a:lnTo>
                    <a:pt x="4599844" y="2411156"/>
                  </a:lnTo>
                  <a:lnTo>
                    <a:pt x="4611146" y="2367469"/>
                  </a:lnTo>
                  <a:lnTo>
                    <a:pt x="4618004" y="2322385"/>
                  </a:lnTo>
                  <a:lnTo>
                    <a:pt x="4620290" y="2275777"/>
                  </a:lnTo>
                  <a:lnTo>
                    <a:pt x="4620290" y="455278"/>
                  </a:lnTo>
                  <a:lnTo>
                    <a:pt x="4618004" y="408670"/>
                  </a:lnTo>
                  <a:lnTo>
                    <a:pt x="4611146" y="363586"/>
                  </a:lnTo>
                  <a:lnTo>
                    <a:pt x="4599844" y="319899"/>
                  </a:lnTo>
                  <a:lnTo>
                    <a:pt x="4584604" y="278117"/>
                  </a:lnTo>
                  <a:lnTo>
                    <a:pt x="4565427" y="238367"/>
                  </a:lnTo>
                  <a:lnTo>
                    <a:pt x="4542568" y="200776"/>
                  </a:lnTo>
                  <a:lnTo>
                    <a:pt x="4516407" y="165725"/>
                  </a:lnTo>
                  <a:lnTo>
                    <a:pt x="4487070" y="133468"/>
                  </a:lnTo>
                  <a:lnTo>
                    <a:pt x="4454686" y="104005"/>
                  </a:lnTo>
                  <a:lnTo>
                    <a:pt x="4419635" y="77844"/>
                  </a:lnTo>
                  <a:lnTo>
                    <a:pt x="4382171" y="55111"/>
                  </a:lnTo>
                  <a:lnTo>
                    <a:pt x="4342421" y="35935"/>
                  </a:lnTo>
                  <a:lnTo>
                    <a:pt x="4300512" y="20568"/>
                  </a:lnTo>
                  <a:lnTo>
                    <a:pt x="4256952" y="9392"/>
                  </a:lnTo>
                  <a:lnTo>
                    <a:pt x="4211741" y="2407"/>
                  </a:lnTo>
                  <a:lnTo>
                    <a:pt x="4165261" y="1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44583" y="6482810"/>
              <a:ext cx="4620895" cy="2731135"/>
            </a:xfrm>
            <a:custGeom>
              <a:avLst/>
              <a:gdLst/>
              <a:ahLst/>
              <a:cxnLst/>
              <a:rect l="l" t="t" r="r" b="b"/>
              <a:pathLst>
                <a:path w="4620894" h="2731134">
                  <a:moveTo>
                    <a:pt x="-233" y="455278"/>
                  </a:moveTo>
                  <a:lnTo>
                    <a:pt x="2052" y="408670"/>
                  </a:lnTo>
                  <a:lnTo>
                    <a:pt x="9037" y="363586"/>
                  </a:lnTo>
                  <a:lnTo>
                    <a:pt x="20212" y="319899"/>
                  </a:lnTo>
                  <a:lnTo>
                    <a:pt x="35579" y="278117"/>
                  </a:lnTo>
                  <a:lnTo>
                    <a:pt x="54755" y="238367"/>
                  </a:lnTo>
                  <a:lnTo>
                    <a:pt x="77488" y="200776"/>
                  </a:lnTo>
                  <a:lnTo>
                    <a:pt x="103649" y="165725"/>
                  </a:lnTo>
                  <a:lnTo>
                    <a:pt x="133112" y="133468"/>
                  </a:lnTo>
                  <a:lnTo>
                    <a:pt x="165370" y="104005"/>
                  </a:lnTo>
                  <a:lnTo>
                    <a:pt x="200421" y="77844"/>
                  </a:lnTo>
                  <a:lnTo>
                    <a:pt x="238012" y="55111"/>
                  </a:lnTo>
                  <a:lnTo>
                    <a:pt x="277762" y="35935"/>
                  </a:lnTo>
                  <a:lnTo>
                    <a:pt x="319544" y="20568"/>
                  </a:lnTo>
                  <a:lnTo>
                    <a:pt x="363104" y="9392"/>
                  </a:lnTo>
                  <a:lnTo>
                    <a:pt x="408315" y="2407"/>
                  </a:lnTo>
                  <a:lnTo>
                    <a:pt x="454922" y="121"/>
                  </a:lnTo>
                  <a:lnTo>
                    <a:pt x="4165261" y="121"/>
                  </a:lnTo>
                  <a:lnTo>
                    <a:pt x="4211741" y="2407"/>
                  </a:lnTo>
                  <a:lnTo>
                    <a:pt x="4256952" y="9392"/>
                  </a:lnTo>
                  <a:lnTo>
                    <a:pt x="4300512" y="20568"/>
                  </a:lnTo>
                  <a:lnTo>
                    <a:pt x="4342421" y="35935"/>
                  </a:lnTo>
                  <a:lnTo>
                    <a:pt x="4382171" y="55111"/>
                  </a:lnTo>
                  <a:lnTo>
                    <a:pt x="4419635" y="77844"/>
                  </a:lnTo>
                  <a:lnTo>
                    <a:pt x="4454686" y="104005"/>
                  </a:lnTo>
                  <a:lnTo>
                    <a:pt x="4487070" y="133468"/>
                  </a:lnTo>
                  <a:lnTo>
                    <a:pt x="4516407" y="165725"/>
                  </a:lnTo>
                  <a:lnTo>
                    <a:pt x="4542568" y="200776"/>
                  </a:lnTo>
                  <a:lnTo>
                    <a:pt x="4565427" y="238367"/>
                  </a:lnTo>
                  <a:lnTo>
                    <a:pt x="4584604" y="278117"/>
                  </a:lnTo>
                  <a:lnTo>
                    <a:pt x="4599844" y="319899"/>
                  </a:lnTo>
                  <a:lnTo>
                    <a:pt x="4611146" y="363586"/>
                  </a:lnTo>
                  <a:lnTo>
                    <a:pt x="4618004" y="408670"/>
                  </a:lnTo>
                  <a:lnTo>
                    <a:pt x="4620290" y="455278"/>
                  </a:lnTo>
                  <a:lnTo>
                    <a:pt x="4620290" y="2275777"/>
                  </a:lnTo>
                  <a:lnTo>
                    <a:pt x="4618004" y="2322385"/>
                  </a:lnTo>
                  <a:lnTo>
                    <a:pt x="4611146" y="2367469"/>
                  </a:lnTo>
                  <a:lnTo>
                    <a:pt x="4599844" y="2411156"/>
                  </a:lnTo>
                  <a:lnTo>
                    <a:pt x="4584604" y="2452937"/>
                  </a:lnTo>
                  <a:lnTo>
                    <a:pt x="4565427" y="2492687"/>
                  </a:lnTo>
                  <a:lnTo>
                    <a:pt x="4542568" y="2530279"/>
                  </a:lnTo>
                  <a:lnTo>
                    <a:pt x="4516407" y="2565330"/>
                  </a:lnTo>
                  <a:lnTo>
                    <a:pt x="4487070" y="2597587"/>
                  </a:lnTo>
                  <a:lnTo>
                    <a:pt x="4454686" y="2627050"/>
                  </a:lnTo>
                  <a:lnTo>
                    <a:pt x="4419635" y="2653211"/>
                  </a:lnTo>
                  <a:lnTo>
                    <a:pt x="4382171" y="2676071"/>
                  </a:lnTo>
                  <a:lnTo>
                    <a:pt x="4342421" y="2695120"/>
                  </a:lnTo>
                  <a:lnTo>
                    <a:pt x="4300512" y="2710487"/>
                  </a:lnTo>
                  <a:lnTo>
                    <a:pt x="4256952" y="2721663"/>
                  </a:lnTo>
                  <a:lnTo>
                    <a:pt x="4211741" y="2728648"/>
                  </a:lnTo>
                  <a:lnTo>
                    <a:pt x="4165261" y="2730933"/>
                  </a:lnTo>
                  <a:lnTo>
                    <a:pt x="454922" y="2730933"/>
                  </a:lnTo>
                  <a:lnTo>
                    <a:pt x="408315" y="2728648"/>
                  </a:lnTo>
                  <a:lnTo>
                    <a:pt x="363104" y="2721663"/>
                  </a:lnTo>
                  <a:lnTo>
                    <a:pt x="319544" y="2710487"/>
                  </a:lnTo>
                  <a:lnTo>
                    <a:pt x="277762" y="2695120"/>
                  </a:lnTo>
                  <a:lnTo>
                    <a:pt x="238012" y="2676071"/>
                  </a:lnTo>
                  <a:lnTo>
                    <a:pt x="200421" y="2653211"/>
                  </a:lnTo>
                  <a:lnTo>
                    <a:pt x="165370" y="2627050"/>
                  </a:lnTo>
                  <a:lnTo>
                    <a:pt x="133112" y="2597587"/>
                  </a:lnTo>
                  <a:lnTo>
                    <a:pt x="103649" y="2565330"/>
                  </a:lnTo>
                  <a:lnTo>
                    <a:pt x="77488" y="2530279"/>
                  </a:lnTo>
                  <a:lnTo>
                    <a:pt x="54755" y="2492687"/>
                  </a:lnTo>
                  <a:lnTo>
                    <a:pt x="35579" y="2452937"/>
                  </a:lnTo>
                  <a:lnTo>
                    <a:pt x="20212" y="2411156"/>
                  </a:lnTo>
                  <a:lnTo>
                    <a:pt x="9037" y="2367469"/>
                  </a:lnTo>
                  <a:lnTo>
                    <a:pt x="2052" y="2322385"/>
                  </a:lnTo>
                  <a:lnTo>
                    <a:pt x="-233" y="2275777"/>
                  </a:lnTo>
                  <a:lnTo>
                    <a:pt x="-233" y="455278"/>
                  </a:lnTo>
                  <a:close/>
                </a:path>
              </a:pathLst>
            </a:custGeom>
            <a:ln w="21335">
              <a:solidFill>
                <a:srgbClr val="DEDE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671439" y="6386744"/>
            <a:ext cx="3149600" cy="2526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300"/>
              </a:lnSpc>
              <a:spcBef>
                <a:spcPts val="105"/>
              </a:spcBef>
            </a:pPr>
            <a:r>
              <a:rPr sz="9450" b="1" spc="150" dirty="0">
                <a:solidFill>
                  <a:srgbClr val="F84F24"/>
                </a:solidFill>
                <a:latin typeface="Arial"/>
                <a:cs typeface="Arial"/>
              </a:rPr>
              <a:t>19</a:t>
            </a:r>
            <a:endParaRPr sz="9450">
              <a:latin typeface="Arial"/>
              <a:cs typeface="Arial"/>
            </a:endParaRPr>
          </a:p>
          <a:p>
            <a:pPr marL="214629" marR="5080">
              <a:lnSpc>
                <a:spcPts val="2760"/>
              </a:lnSpc>
              <a:spcBef>
                <a:spcPts val="55"/>
              </a:spcBef>
            </a:pPr>
            <a:r>
              <a:rPr sz="2300" b="1" spc="165" dirty="0">
                <a:solidFill>
                  <a:srgbClr val="404040"/>
                </a:solidFill>
                <a:latin typeface="Arial"/>
                <a:cs typeface="Arial"/>
              </a:rPr>
              <a:t>М</a:t>
            </a:r>
            <a:r>
              <a:rPr sz="2300" b="1" spc="160" dirty="0">
                <a:solidFill>
                  <a:srgbClr val="404040"/>
                </a:solidFill>
                <a:latin typeface="Arial"/>
                <a:cs typeface="Arial"/>
              </a:rPr>
              <a:t>У</a:t>
            </a:r>
            <a:r>
              <a:rPr sz="2300" b="1" spc="170" dirty="0">
                <a:solidFill>
                  <a:srgbClr val="404040"/>
                </a:solidFill>
                <a:latin typeface="Arial"/>
                <a:cs typeface="Arial"/>
              </a:rPr>
              <a:t>Н</a:t>
            </a:r>
            <a:r>
              <a:rPr sz="2300" b="1" spc="165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2300" b="1" spc="170" dirty="0">
                <a:solidFill>
                  <a:srgbClr val="404040"/>
                </a:solidFill>
                <a:latin typeface="Arial"/>
                <a:cs typeface="Arial"/>
              </a:rPr>
              <a:t>Ц</a:t>
            </a:r>
            <a:r>
              <a:rPr sz="2300" b="1" spc="180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2300" b="1" spc="20" dirty="0">
                <a:solidFill>
                  <a:srgbClr val="404040"/>
                </a:solidFill>
                <a:latin typeface="Arial"/>
                <a:cs typeface="Arial"/>
              </a:rPr>
              <a:t>П</a:t>
            </a:r>
            <a:r>
              <a:rPr sz="2300" b="1" spc="50" dirty="0">
                <a:solidFill>
                  <a:srgbClr val="404040"/>
                </a:solidFill>
                <a:latin typeface="Arial"/>
                <a:cs typeface="Arial"/>
              </a:rPr>
              <a:t>А</a:t>
            </a:r>
            <a:r>
              <a:rPr sz="2300" b="1" spc="35" dirty="0">
                <a:solidFill>
                  <a:srgbClr val="404040"/>
                </a:solidFill>
                <a:latin typeface="Arial"/>
                <a:cs typeface="Arial"/>
              </a:rPr>
              <a:t>Л</a:t>
            </a:r>
            <a:r>
              <a:rPr sz="2300" b="1" spc="-75" dirty="0">
                <a:solidFill>
                  <a:srgbClr val="404040"/>
                </a:solidFill>
                <a:latin typeface="Arial"/>
                <a:cs typeface="Arial"/>
              </a:rPr>
              <a:t>Ь</a:t>
            </a:r>
            <a:r>
              <a:rPr sz="2300" b="1" spc="-60" dirty="0">
                <a:solidFill>
                  <a:srgbClr val="404040"/>
                </a:solidFill>
                <a:latin typeface="Arial"/>
                <a:cs typeface="Arial"/>
              </a:rPr>
              <a:t>НЫ</a:t>
            </a:r>
            <a:r>
              <a:rPr sz="2300" b="1" dirty="0">
                <a:solidFill>
                  <a:srgbClr val="404040"/>
                </a:solidFill>
                <a:latin typeface="Arial"/>
                <a:cs typeface="Arial"/>
              </a:rPr>
              <a:t>Х  </a:t>
            </a:r>
            <a:r>
              <a:rPr sz="2300" b="1" spc="-35" dirty="0">
                <a:solidFill>
                  <a:srgbClr val="404040"/>
                </a:solidFill>
                <a:latin typeface="Arial"/>
                <a:cs typeface="Arial"/>
              </a:rPr>
              <a:t>ОБРАЗОВАНИЙ</a:t>
            </a:r>
            <a:endParaRPr sz="2300">
              <a:latin typeface="Arial"/>
              <a:cs typeface="Arial"/>
            </a:endParaRPr>
          </a:p>
          <a:p>
            <a:pPr marL="214629" marR="607060">
              <a:lnSpc>
                <a:spcPct val="100000"/>
              </a:lnSpc>
              <a:spcBef>
                <a:spcPts val="50"/>
              </a:spcBef>
            </a:pPr>
            <a:r>
              <a:rPr sz="1150" b="1" spc="20" dirty="0">
                <a:solidFill>
                  <a:srgbClr val="A6A6A6"/>
                </a:solidFill>
                <a:latin typeface="Arial"/>
                <a:cs typeface="Arial"/>
              </a:rPr>
              <a:t>(</a:t>
            </a:r>
            <a:r>
              <a:rPr sz="1150" b="1" spc="10" dirty="0">
                <a:solidFill>
                  <a:srgbClr val="A6A6A6"/>
                </a:solidFill>
                <a:latin typeface="Arial"/>
                <a:cs typeface="Arial"/>
              </a:rPr>
              <a:t>М</a:t>
            </a:r>
            <a:r>
              <a:rPr sz="1150" b="1" spc="25" dirty="0">
                <a:solidFill>
                  <a:srgbClr val="A6A6A6"/>
                </a:solidFill>
                <a:latin typeface="Arial"/>
                <a:cs typeface="Arial"/>
              </a:rPr>
              <a:t>У</a:t>
            </a:r>
            <a:r>
              <a:rPr sz="1150" b="1" spc="15" dirty="0">
                <a:solidFill>
                  <a:srgbClr val="A6A6A6"/>
                </a:solidFill>
                <a:latin typeface="Arial"/>
                <a:cs typeface="Arial"/>
              </a:rPr>
              <a:t>Н</a:t>
            </a:r>
            <a:r>
              <a:rPr sz="1150" b="1" spc="20" dirty="0">
                <a:solidFill>
                  <a:srgbClr val="A6A6A6"/>
                </a:solidFill>
                <a:latin typeface="Arial"/>
                <a:cs typeface="Arial"/>
              </a:rPr>
              <a:t>ИЦИП</a:t>
            </a:r>
            <a:r>
              <a:rPr sz="1150" b="1" spc="-5" dirty="0">
                <a:solidFill>
                  <a:srgbClr val="A6A6A6"/>
                </a:solidFill>
                <a:latin typeface="Arial"/>
                <a:cs typeface="Arial"/>
              </a:rPr>
              <a:t>А</a:t>
            </a:r>
            <a:r>
              <a:rPr sz="1150" b="1" spc="15" dirty="0">
                <a:solidFill>
                  <a:srgbClr val="A6A6A6"/>
                </a:solidFill>
                <a:latin typeface="Arial"/>
                <a:cs typeface="Arial"/>
              </a:rPr>
              <a:t>Л</a:t>
            </a:r>
            <a:r>
              <a:rPr sz="1150" b="1" spc="20" dirty="0">
                <a:solidFill>
                  <a:srgbClr val="A6A6A6"/>
                </a:solidFill>
                <a:latin typeface="Arial"/>
                <a:cs typeface="Arial"/>
              </a:rPr>
              <a:t>Ь</a:t>
            </a:r>
            <a:r>
              <a:rPr sz="1150" b="1" spc="15" dirty="0">
                <a:solidFill>
                  <a:srgbClr val="A6A6A6"/>
                </a:solidFill>
                <a:latin typeface="Arial"/>
                <a:cs typeface="Arial"/>
              </a:rPr>
              <a:t>Н</a:t>
            </a:r>
            <a:r>
              <a:rPr sz="1150" b="1" spc="20" dirty="0">
                <a:solidFill>
                  <a:srgbClr val="A6A6A6"/>
                </a:solidFill>
                <a:latin typeface="Arial"/>
                <a:cs typeface="Arial"/>
              </a:rPr>
              <a:t>Ы</a:t>
            </a:r>
            <a:r>
              <a:rPr sz="1150" b="1" dirty="0">
                <a:solidFill>
                  <a:srgbClr val="A6A6A6"/>
                </a:solidFill>
                <a:latin typeface="Arial"/>
                <a:cs typeface="Arial"/>
              </a:rPr>
              <a:t>Е</a:t>
            </a:r>
            <a:r>
              <a:rPr sz="1150" b="1" spc="-6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A6A6A6"/>
                </a:solidFill>
                <a:latin typeface="Arial"/>
                <a:cs typeface="Arial"/>
              </a:rPr>
              <a:t>Р</a:t>
            </a:r>
            <a:r>
              <a:rPr sz="1150" b="1" spc="-30" dirty="0">
                <a:solidFill>
                  <a:srgbClr val="A6A6A6"/>
                </a:solidFill>
                <a:latin typeface="Arial"/>
                <a:cs typeface="Arial"/>
              </a:rPr>
              <a:t>А</a:t>
            </a:r>
            <a:r>
              <a:rPr sz="1150" b="1" dirty="0">
                <a:solidFill>
                  <a:srgbClr val="A6A6A6"/>
                </a:solidFill>
                <a:latin typeface="Arial"/>
                <a:cs typeface="Arial"/>
              </a:rPr>
              <a:t>ЙО</a:t>
            </a:r>
            <a:r>
              <a:rPr sz="1150" b="1" spc="-5" dirty="0">
                <a:solidFill>
                  <a:srgbClr val="A6A6A6"/>
                </a:solidFill>
                <a:latin typeface="Arial"/>
                <a:cs typeface="Arial"/>
              </a:rPr>
              <a:t>Н</a:t>
            </a:r>
            <a:r>
              <a:rPr sz="1150" b="1" dirty="0">
                <a:solidFill>
                  <a:srgbClr val="A6A6A6"/>
                </a:solidFill>
                <a:latin typeface="Arial"/>
                <a:cs typeface="Arial"/>
              </a:rPr>
              <a:t>Ы</a:t>
            </a:r>
            <a:r>
              <a:rPr sz="1150" b="1" spc="-7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A6A6A6"/>
                </a:solidFill>
                <a:latin typeface="Arial"/>
                <a:cs typeface="Arial"/>
              </a:rPr>
              <a:t>И  ГОРОДСКИЕ</a:t>
            </a:r>
            <a:r>
              <a:rPr sz="1150" b="1" spc="-50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1150" b="1" spc="-10" dirty="0">
                <a:solidFill>
                  <a:srgbClr val="A6A6A6"/>
                </a:solidFill>
                <a:latin typeface="Arial"/>
                <a:cs typeface="Arial"/>
              </a:rPr>
              <a:t>ОКРУГА)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0" y="0"/>
            <a:ext cx="20104735" cy="11309985"/>
            <a:chOff x="0" y="0"/>
            <a:chExt cx="20104735" cy="11309985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33316" y="385562"/>
              <a:ext cx="942247" cy="60631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521"/>
              <a:ext cx="14014349" cy="1130627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655312" y="0"/>
              <a:ext cx="8449310" cy="4792980"/>
            </a:xfrm>
            <a:custGeom>
              <a:avLst/>
              <a:gdLst/>
              <a:ahLst/>
              <a:cxnLst/>
              <a:rect l="l" t="t" r="r" b="b"/>
              <a:pathLst>
                <a:path w="8449310" h="4792980">
                  <a:moveTo>
                    <a:pt x="2154564" y="285"/>
                  </a:moveTo>
                  <a:lnTo>
                    <a:pt x="-294" y="285"/>
                  </a:lnTo>
                  <a:lnTo>
                    <a:pt x="87318" y="1878441"/>
                  </a:lnTo>
                  <a:lnTo>
                    <a:pt x="94684" y="2005819"/>
                  </a:lnTo>
                  <a:lnTo>
                    <a:pt x="107383" y="2131672"/>
                  </a:lnTo>
                  <a:lnTo>
                    <a:pt x="125036" y="2256129"/>
                  </a:lnTo>
                  <a:lnTo>
                    <a:pt x="147768" y="2378681"/>
                  </a:lnTo>
                  <a:lnTo>
                    <a:pt x="175327" y="2499455"/>
                  </a:lnTo>
                  <a:lnTo>
                    <a:pt x="207965" y="2618324"/>
                  </a:lnTo>
                  <a:lnTo>
                    <a:pt x="245302" y="2735161"/>
                  </a:lnTo>
                  <a:lnTo>
                    <a:pt x="287338" y="2849966"/>
                  </a:lnTo>
                  <a:lnTo>
                    <a:pt x="334073" y="2962358"/>
                  </a:lnTo>
                  <a:lnTo>
                    <a:pt x="385379" y="3072592"/>
                  </a:lnTo>
                  <a:lnTo>
                    <a:pt x="441258" y="3180285"/>
                  </a:lnTo>
                  <a:lnTo>
                    <a:pt x="501454" y="3285565"/>
                  </a:lnTo>
                  <a:lnTo>
                    <a:pt x="566096" y="3388179"/>
                  </a:lnTo>
                  <a:lnTo>
                    <a:pt x="635055" y="3488125"/>
                  </a:lnTo>
                  <a:lnTo>
                    <a:pt x="708078" y="3585278"/>
                  </a:lnTo>
                  <a:lnTo>
                    <a:pt x="785419" y="3679382"/>
                  </a:lnTo>
                  <a:lnTo>
                    <a:pt x="866697" y="3770566"/>
                  </a:lnTo>
                  <a:lnTo>
                    <a:pt x="952039" y="3858575"/>
                  </a:lnTo>
                  <a:lnTo>
                    <a:pt x="1041318" y="3943409"/>
                  </a:lnTo>
                  <a:lnTo>
                    <a:pt x="1134152" y="4025068"/>
                  </a:lnTo>
                  <a:lnTo>
                    <a:pt x="1231051" y="4103171"/>
                  </a:lnTo>
                  <a:lnTo>
                    <a:pt x="1331632" y="4177718"/>
                  </a:lnTo>
                  <a:lnTo>
                    <a:pt x="1435770" y="4248709"/>
                  </a:lnTo>
                  <a:lnTo>
                    <a:pt x="1543336" y="4316144"/>
                  </a:lnTo>
                  <a:lnTo>
                    <a:pt x="1654331" y="4379516"/>
                  </a:lnTo>
                  <a:lnTo>
                    <a:pt x="1768882" y="4439204"/>
                  </a:lnTo>
                  <a:lnTo>
                    <a:pt x="1886735" y="4494702"/>
                  </a:lnTo>
                  <a:lnTo>
                    <a:pt x="2007763" y="4546135"/>
                  </a:lnTo>
                  <a:lnTo>
                    <a:pt x="2131966" y="4593378"/>
                  </a:lnTo>
                  <a:lnTo>
                    <a:pt x="2258328" y="4635922"/>
                  </a:lnTo>
                  <a:lnTo>
                    <a:pt x="2385071" y="4673386"/>
                  </a:lnTo>
                  <a:lnTo>
                    <a:pt x="2512321" y="4705516"/>
                  </a:lnTo>
                  <a:lnTo>
                    <a:pt x="2639826" y="4732821"/>
                  </a:lnTo>
                  <a:lnTo>
                    <a:pt x="2767331" y="4754791"/>
                  </a:lnTo>
                  <a:lnTo>
                    <a:pt x="2894963" y="4771809"/>
                  </a:lnTo>
                  <a:lnTo>
                    <a:pt x="3022595" y="4783873"/>
                  </a:lnTo>
                  <a:lnTo>
                    <a:pt x="3149845" y="4790858"/>
                  </a:lnTo>
                  <a:lnTo>
                    <a:pt x="3276969" y="4792763"/>
                  </a:lnTo>
                  <a:lnTo>
                    <a:pt x="3403458" y="4789842"/>
                  </a:lnTo>
                  <a:lnTo>
                    <a:pt x="3529185" y="4781968"/>
                  </a:lnTo>
                  <a:lnTo>
                    <a:pt x="3654277" y="4769142"/>
                  </a:lnTo>
                  <a:lnTo>
                    <a:pt x="3778606" y="4751616"/>
                  </a:lnTo>
                  <a:lnTo>
                    <a:pt x="3901920" y="4729138"/>
                  </a:lnTo>
                  <a:lnTo>
                    <a:pt x="4023964" y="4701707"/>
                  </a:lnTo>
                  <a:lnTo>
                    <a:pt x="4144992" y="4669703"/>
                  </a:lnTo>
                  <a:lnTo>
                    <a:pt x="4264623" y="4632747"/>
                  </a:lnTo>
                  <a:lnTo>
                    <a:pt x="4382603" y="4591219"/>
                  </a:lnTo>
                  <a:lnTo>
                    <a:pt x="4499186" y="4544992"/>
                  </a:lnTo>
                  <a:lnTo>
                    <a:pt x="4613864" y="4494067"/>
                  </a:lnTo>
                  <a:lnTo>
                    <a:pt x="4726637" y="4438569"/>
                  </a:lnTo>
                  <a:lnTo>
                    <a:pt x="4837506" y="4378500"/>
                  </a:lnTo>
                  <a:lnTo>
                    <a:pt x="4946342" y="4313731"/>
                  </a:lnTo>
                  <a:lnTo>
                    <a:pt x="5052765" y="4244391"/>
                  </a:lnTo>
                  <a:lnTo>
                    <a:pt x="5156776" y="4170606"/>
                  </a:lnTo>
                  <a:lnTo>
                    <a:pt x="5258373" y="4092249"/>
                  </a:lnTo>
                  <a:lnTo>
                    <a:pt x="5357431" y="4009320"/>
                  </a:lnTo>
                  <a:lnTo>
                    <a:pt x="5453694" y="3922200"/>
                  </a:lnTo>
                  <a:lnTo>
                    <a:pt x="5547037" y="3830509"/>
                  </a:lnTo>
                  <a:lnTo>
                    <a:pt x="6623589" y="2731097"/>
                  </a:lnTo>
                  <a:lnTo>
                    <a:pt x="3212455" y="2731097"/>
                  </a:lnTo>
                  <a:lnTo>
                    <a:pt x="3108190" y="2721573"/>
                  </a:lnTo>
                  <a:lnTo>
                    <a:pt x="2943857" y="2686521"/>
                  </a:lnTo>
                  <a:lnTo>
                    <a:pt x="2835655" y="2647660"/>
                  </a:lnTo>
                  <a:lnTo>
                    <a:pt x="2687577" y="2570700"/>
                  </a:lnTo>
                  <a:lnTo>
                    <a:pt x="2602362" y="2512409"/>
                  </a:lnTo>
                  <a:lnTo>
                    <a:pt x="2516385" y="2438878"/>
                  </a:lnTo>
                  <a:lnTo>
                    <a:pt x="2434345" y="2349218"/>
                  </a:lnTo>
                  <a:lnTo>
                    <a:pt x="2360687" y="2242287"/>
                  </a:lnTo>
                  <a:lnTo>
                    <a:pt x="2300364" y="2116306"/>
                  </a:lnTo>
                  <a:lnTo>
                    <a:pt x="2258201" y="1970514"/>
                  </a:lnTo>
                  <a:lnTo>
                    <a:pt x="2238897" y="1803386"/>
                  </a:lnTo>
                  <a:lnTo>
                    <a:pt x="2154564" y="285"/>
                  </a:lnTo>
                  <a:close/>
                </a:path>
                <a:path w="8449310" h="4792980">
                  <a:moveTo>
                    <a:pt x="8448786" y="285"/>
                  </a:moveTo>
                  <a:lnTo>
                    <a:pt x="6350181" y="285"/>
                  </a:lnTo>
                  <a:lnTo>
                    <a:pt x="3974816" y="2426051"/>
                  </a:lnTo>
                  <a:lnTo>
                    <a:pt x="3845153" y="2539713"/>
                  </a:lnTo>
                  <a:lnTo>
                    <a:pt x="3712822" y="2623023"/>
                  </a:lnTo>
                  <a:lnTo>
                    <a:pt x="3580618" y="2679791"/>
                  </a:lnTo>
                  <a:lnTo>
                    <a:pt x="3451336" y="2714207"/>
                  </a:lnTo>
                  <a:lnTo>
                    <a:pt x="3327895" y="2729954"/>
                  </a:lnTo>
                  <a:lnTo>
                    <a:pt x="3212455" y="2731097"/>
                  </a:lnTo>
                  <a:lnTo>
                    <a:pt x="6623589" y="2731097"/>
                  </a:lnTo>
                  <a:lnTo>
                    <a:pt x="8448786" y="867301"/>
                  </a:lnTo>
                  <a:lnTo>
                    <a:pt x="8448786" y="285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10922" y="0"/>
              <a:ext cx="7993177" cy="1130931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434560" y="5990558"/>
              <a:ext cx="429895" cy="152400"/>
            </a:xfrm>
            <a:custGeom>
              <a:avLst/>
              <a:gdLst/>
              <a:ahLst/>
              <a:cxnLst/>
              <a:rect l="l" t="t" r="r" b="b"/>
              <a:pathLst>
                <a:path w="429894" h="152400">
                  <a:moveTo>
                    <a:pt x="403917" y="134"/>
                  </a:moveTo>
                  <a:lnTo>
                    <a:pt x="24958" y="134"/>
                  </a:lnTo>
                  <a:lnTo>
                    <a:pt x="15096" y="2138"/>
                  </a:lnTo>
                  <a:lnTo>
                    <a:pt x="7020" y="7595"/>
                  </a:lnTo>
                  <a:lnTo>
                    <a:pt x="1563" y="15671"/>
                  </a:lnTo>
                  <a:lnTo>
                    <a:pt x="-440" y="25533"/>
                  </a:lnTo>
                  <a:lnTo>
                    <a:pt x="-440" y="127131"/>
                  </a:lnTo>
                  <a:lnTo>
                    <a:pt x="1563" y="136993"/>
                  </a:lnTo>
                  <a:lnTo>
                    <a:pt x="7020" y="145069"/>
                  </a:lnTo>
                  <a:lnTo>
                    <a:pt x="15096" y="150526"/>
                  </a:lnTo>
                  <a:lnTo>
                    <a:pt x="24958" y="152530"/>
                  </a:lnTo>
                  <a:lnTo>
                    <a:pt x="403917" y="152530"/>
                  </a:lnTo>
                  <a:lnTo>
                    <a:pt x="413779" y="150526"/>
                  </a:lnTo>
                  <a:lnTo>
                    <a:pt x="421855" y="145069"/>
                  </a:lnTo>
                  <a:lnTo>
                    <a:pt x="427312" y="136993"/>
                  </a:lnTo>
                  <a:lnTo>
                    <a:pt x="429316" y="127131"/>
                  </a:lnTo>
                  <a:lnTo>
                    <a:pt x="429316" y="25533"/>
                  </a:lnTo>
                  <a:lnTo>
                    <a:pt x="427312" y="15671"/>
                  </a:lnTo>
                  <a:lnTo>
                    <a:pt x="421855" y="7595"/>
                  </a:lnTo>
                  <a:lnTo>
                    <a:pt x="413779" y="2138"/>
                  </a:lnTo>
                  <a:lnTo>
                    <a:pt x="403917" y="134"/>
                  </a:lnTo>
                  <a:close/>
                </a:path>
              </a:pathLst>
            </a:custGeom>
            <a:solidFill>
              <a:srgbClr val="D3DF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637402" y="438165"/>
            <a:ext cx="3286526" cy="606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37401" y="1152452"/>
            <a:ext cx="8607181" cy="1927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7F6F067-6650-CF6E-A761-FBF5D7692B67}"/>
              </a:ext>
            </a:extLst>
          </p:cNvPr>
          <p:cNvSpPr txBox="1"/>
          <p:nvPr/>
        </p:nvSpPr>
        <p:spPr>
          <a:xfrm>
            <a:off x="912609" y="883201"/>
            <a:ext cx="10661396" cy="1919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936" b="1" dirty="0" smtClean="0">
                <a:solidFill>
                  <a:srgbClr val="F84F24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Центры развития добровольчества</a:t>
            </a:r>
            <a:endParaRPr lang="ru-RU" sz="5442" b="1" dirty="0">
              <a:solidFill>
                <a:srgbClr val="F84F24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9518650" y="3444875"/>
            <a:ext cx="2438400" cy="129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9696824" y="3373588"/>
            <a:ext cx="3659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84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628</a:t>
            </a:r>
            <a:endParaRPr lang="ru-RU" sz="9600" b="1" dirty="0">
              <a:solidFill>
                <a:srgbClr val="F84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ACC8C2C-CB3A-5C38-859E-8EC1CCD361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4014" b="40366"/>
          <a:stretch/>
        </p:blipFill>
        <p:spPr>
          <a:xfrm>
            <a:off x="1260030" y="-118884"/>
            <a:ext cx="18969721" cy="1142783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300800D-BEBE-3C45-27C3-3FC7BDDA06C6}"/>
              </a:ext>
            </a:extLst>
          </p:cNvPr>
          <p:cNvSpPr/>
          <p:nvPr/>
        </p:nvSpPr>
        <p:spPr>
          <a:xfrm rot="10800000">
            <a:off x="0" y="-553231"/>
            <a:ext cx="22931237" cy="1193043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7000">
                <a:srgbClr val="FFFFFF"/>
              </a:gs>
              <a:gs pos="52000">
                <a:srgbClr val="FFFFFF">
                  <a:alpha val="73000"/>
                </a:srgb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 dirty="0"/>
          </a:p>
        </p:txBody>
      </p:sp>
      <p:sp>
        <p:nvSpPr>
          <p:cNvPr id="104" name="TextBox 103">
            <a:extLst>
              <a:ext uri="{FF2B5EF4-FFF2-40B4-BE49-F238E27FC236}">
                <a16:creationId xmlns="" xmlns:a16="http://schemas.microsoft.com/office/drawing/2014/main" id="{77F6F067-6650-CF6E-A761-FBF5D7692B67}"/>
              </a:ext>
            </a:extLst>
          </p:cNvPr>
          <p:cNvSpPr txBox="1"/>
          <p:nvPr/>
        </p:nvSpPr>
        <p:spPr>
          <a:xfrm>
            <a:off x="1409616" y="2008280"/>
            <a:ext cx="17683549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596" b="1" dirty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СМЫСЛЫ</a:t>
            </a:r>
            <a:endParaRPr lang="ru-RU" sz="5936" b="1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601497" y="18974038"/>
            <a:ext cx="753904" cy="753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/>
          </a:p>
        </p:txBody>
      </p: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C349F876-E4B4-D095-3F2A-39E73EBEC8D5}"/>
              </a:ext>
            </a:extLst>
          </p:cNvPr>
          <p:cNvGrpSpPr/>
          <p:nvPr/>
        </p:nvGrpSpPr>
        <p:grpSpPr>
          <a:xfrm rot="1543474">
            <a:off x="16157415" y="8281411"/>
            <a:ext cx="6053233" cy="5248699"/>
            <a:chOff x="883398" y="-742965"/>
            <a:chExt cx="9530914" cy="6601389"/>
          </a:xfrm>
          <a:solidFill>
            <a:srgbClr val="F84F24"/>
          </a:solidFill>
        </p:grpSpPr>
        <p:sp>
          <p:nvSpPr>
            <p:cNvPr id="49" name="Полилиния: фигура 26">
              <a:extLst>
                <a:ext uri="{FF2B5EF4-FFF2-40B4-BE49-F238E27FC236}">
                  <a16:creationId xmlns="" xmlns:a16="http://schemas.microsoft.com/office/drawing/2014/main" id="{6328BA2C-A2E3-4334-78BD-4CDAC6C033D4}"/>
                </a:ext>
              </a:extLst>
            </p:cNvPr>
            <p:cNvSpPr/>
            <p:nvPr/>
          </p:nvSpPr>
          <p:spPr>
            <a:xfrm rot="5400000" flipV="1">
              <a:off x="2348161" y="-2207728"/>
              <a:ext cx="6601387" cy="9530914"/>
            </a:xfrm>
            <a:custGeom>
              <a:avLst/>
              <a:gdLst>
                <a:gd name="connsiteX0" fmla="*/ 5185724 w 6601387"/>
                <a:gd name="connsiteY0" fmla="*/ 1819764 h 9530914"/>
                <a:gd name="connsiteX1" fmla="*/ 5429254 w 6601387"/>
                <a:gd name="connsiteY1" fmla="*/ 1222275 h 9530914"/>
                <a:gd name="connsiteX2" fmla="*/ 5429254 w 6601387"/>
                <a:gd name="connsiteY2" fmla="*/ 1169942 h 9530914"/>
                <a:gd name="connsiteX3" fmla="*/ 1719123 w 6601387"/>
                <a:gd name="connsiteY3" fmla="*/ 1169942 h 9530914"/>
                <a:gd name="connsiteX4" fmla="*/ 1215504 w 6601387"/>
                <a:gd name="connsiteY4" fmla="*/ 1506464 h 9530914"/>
                <a:gd name="connsiteX5" fmla="*/ 1333656 w 6601387"/>
                <a:gd name="connsiteY5" fmla="*/ 2100679 h 9530914"/>
                <a:gd name="connsiteX6" fmla="*/ 3142300 w 6601387"/>
                <a:gd name="connsiteY6" fmla="*/ 3909321 h 9530914"/>
                <a:gd name="connsiteX7" fmla="*/ 135023 w 6601387"/>
                <a:gd name="connsiteY7" fmla="*/ 8472905 h 9530914"/>
                <a:gd name="connsiteX8" fmla="*/ 504164 w 6601387"/>
                <a:gd name="connsiteY8" fmla="*/ 6607015 h 9530914"/>
                <a:gd name="connsiteX9" fmla="*/ 2324685 w 6601387"/>
                <a:gd name="connsiteY9" fmla="*/ 4745423 h 9530914"/>
                <a:gd name="connsiteX10" fmla="*/ 506739 w 6601387"/>
                <a:gd name="connsiteY10" fmla="*/ 2927508 h 9530914"/>
                <a:gd name="connsiteX11" fmla="*/ 135140 w 6601387"/>
                <a:gd name="connsiteY11" fmla="*/ 1059015 h 9530914"/>
                <a:gd name="connsiteX12" fmla="*/ 1719123 w 6601387"/>
                <a:gd name="connsiteY12" fmla="*/ 503 h 9530914"/>
                <a:gd name="connsiteX13" fmla="*/ 6601590 w 6601387"/>
                <a:gd name="connsiteY13" fmla="*/ 503 h 9530914"/>
                <a:gd name="connsiteX14" fmla="*/ 6601590 w 6601387"/>
                <a:gd name="connsiteY14" fmla="*/ 1169942 h 9530914"/>
                <a:gd name="connsiteX15" fmla="*/ 6598693 w 6601387"/>
                <a:gd name="connsiteY15" fmla="*/ 1169942 h 9530914"/>
                <a:gd name="connsiteX16" fmla="*/ 6598693 w 6601387"/>
                <a:gd name="connsiteY16" fmla="*/ 1222275 h 9530914"/>
                <a:gd name="connsiteX17" fmla="*/ 6021713 w 6601387"/>
                <a:gd name="connsiteY17" fmla="*/ 2637409 h 9530914"/>
                <a:gd name="connsiteX18" fmla="*/ 3969217 w 6601387"/>
                <a:gd name="connsiteY18" fmla="*/ 4736237 h 9530914"/>
                <a:gd name="connsiteX19" fmla="*/ 6601590 w 6601387"/>
                <a:gd name="connsiteY19" fmla="*/ 7368697 h 9530914"/>
                <a:gd name="connsiteX20" fmla="*/ 6601590 w 6601387"/>
                <a:gd name="connsiteY20" fmla="*/ 9022331 h 9530914"/>
                <a:gd name="connsiteX21" fmla="*/ 3151601 w 6601387"/>
                <a:gd name="connsiteY21" fmla="*/ 5572343 h 9530914"/>
                <a:gd name="connsiteX22" fmla="*/ 1338220 w 6601387"/>
                <a:gd name="connsiteY22" fmla="*/ 7426589 h 9530914"/>
                <a:gd name="connsiteX23" fmla="*/ 1333656 w 6601387"/>
                <a:gd name="connsiteY23" fmla="*/ 7431241 h 9530914"/>
                <a:gd name="connsiteX24" fmla="*/ 1215504 w 6601387"/>
                <a:gd name="connsiteY24" fmla="*/ 8025452 h 9530914"/>
                <a:gd name="connsiteX25" fmla="*/ 1719123 w 6601387"/>
                <a:gd name="connsiteY25" fmla="*/ 8361978 h 9530914"/>
                <a:gd name="connsiteX26" fmla="*/ 6601590 w 6601387"/>
                <a:gd name="connsiteY26" fmla="*/ 8361978 h 9530914"/>
                <a:gd name="connsiteX27" fmla="*/ 6601590 w 6601387"/>
                <a:gd name="connsiteY27" fmla="*/ 9531417 h 9530914"/>
                <a:gd name="connsiteX28" fmla="*/ 1719123 w 6601387"/>
                <a:gd name="connsiteY28" fmla="*/ 9531417 h 9530914"/>
                <a:gd name="connsiteX29" fmla="*/ 135023 w 6601387"/>
                <a:gd name="connsiteY29" fmla="*/ 8472905 h 953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601387" h="9530914">
                  <a:moveTo>
                    <a:pt x="5185724" y="1819764"/>
                  </a:moveTo>
                  <a:cubicBezTo>
                    <a:pt x="5342784" y="1659106"/>
                    <a:pt x="5429254" y="1447025"/>
                    <a:pt x="5429254" y="1222275"/>
                  </a:cubicBezTo>
                  <a:lnTo>
                    <a:pt x="5429254" y="1169942"/>
                  </a:lnTo>
                  <a:lnTo>
                    <a:pt x="1719123" y="1169942"/>
                  </a:lnTo>
                  <a:cubicBezTo>
                    <a:pt x="1381135" y="1169942"/>
                    <a:pt x="1248123" y="1427513"/>
                    <a:pt x="1215504" y="1506464"/>
                  </a:cubicBezTo>
                  <a:cubicBezTo>
                    <a:pt x="1182683" y="1585419"/>
                    <a:pt x="1094663" y="1861566"/>
                    <a:pt x="1333656" y="2100679"/>
                  </a:cubicBezTo>
                  <a:lnTo>
                    <a:pt x="3142300" y="3909321"/>
                  </a:lnTo>
                  <a:close/>
                  <a:moveTo>
                    <a:pt x="135023" y="8472905"/>
                  </a:moveTo>
                  <a:cubicBezTo>
                    <a:pt x="-134833" y="7821122"/>
                    <a:pt x="6545" y="7106478"/>
                    <a:pt x="504164" y="6607015"/>
                  </a:cubicBezTo>
                  <a:lnTo>
                    <a:pt x="2324685" y="4745423"/>
                  </a:lnTo>
                  <a:lnTo>
                    <a:pt x="506739" y="2927508"/>
                  </a:lnTo>
                  <a:cubicBezTo>
                    <a:pt x="7071" y="2427813"/>
                    <a:pt x="-135362" y="1711820"/>
                    <a:pt x="135140" y="1059015"/>
                  </a:cubicBezTo>
                  <a:cubicBezTo>
                    <a:pt x="405494" y="406180"/>
                    <a:pt x="1012519" y="503"/>
                    <a:pt x="1719123" y="503"/>
                  </a:cubicBezTo>
                  <a:lnTo>
                    <a:pt x="6601590" y="503"/>
                  </a:lnTo>
                  <a:lnTo>
                    <a:pt x="6601590" y="1169942"/>
                  </a:lnTo>
                  <a:lnTo>
                    <a:pt x="6598693" y="1169942"/>
                  </a:lnTo>
                  <a:lnTo>
                    <a:pt x="6598693" y="1222275"/>
                  </a:lnTo>
                  <a:cubicBezTo>
                    <a:pt x="6598693" y="1754353"/>
                    <a:pt x="6393837" y="2256917"/>
                    <a:pt x="6021713" y="2637409"/>
                  </a:cubicBezTo>
                  <a:lnTo>
                    <a:pt x="3969217" y="4736237"/>
                  </a:lnTo>
                  <a:lnTo>
                    <a:pt x="6601590" y="7368697"/>
                  </a:lnTo>
                  <a:lnTo>
                    <a:pt x="6601590" y="9022331"/>
                  </a:lnTo>
                  <a:lnTo>
                    <a:pt x="3151601" y="5572343"/>
                  </a:lnTo>
                  <a:lnTo>
                    <a:pt x="1338220" y="7426589"/>
                  </a:lnTo>
                  <a:lnTo>
                    <a:pt x="1333656" y="7431241"/>
                  </a:lnTo>
                  <a:cubicBezTo>
                    <a:pt x="1094663" y="7670238"/>
                    <a:pt x="1182683" y="7946501"/>
                    <a:pt x="1215504" y="8025452"/>
                  </a:cubicBezTo>
                  <a:cubicBezTo>
                    <a:pt x="1248123" y="8104290"/>
                    <a:pt x="1381135" y="8361978"/>
                    <a:pt x="1719123" y="8361978"/>
                  </a:cubicBezTo>
                  <a:lnTo>
                    <a:pt x="6601590" y="8361978"/>
                  </a:lnTo>
                  <a:lnTo>
                    <a:pt x="6601590" y="9531417"/>
                  </a:lnTo>
                  <a:lnTo>
                    <a:pt x="1719123" y="9531417"/>
                  </a:lnTo>
                  <a:cubicBezTo>
                    <a:pt x="1012519" y="9531417"/>
                    <a:pt x="405494" y="9125740"/>
                    <a:pt x="135023" y="8472905"/>
                  </a:cubicBezTo>
                </a:path>
              </a:pathLst>
            </a:custGeom>
            <a:grpFill/>
            <a:ln w="11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84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="" xmlns:a16="http://schemas.microsoft.com/office/drawing/2014/main" id="{2789B5B9-4B2A-7023-FB8E-693DA44B9580}"/>
                </a:ext>
              </a:extLst>
            </p:cNvPr>
            <p:cNvSpPr/>
            <p:nvPr/>
          </p:nvSpPr>
          <p:spPr>
            <a:xfrm flipH="1">
              <a:off x="8487679" y="5197476"/>
              <a:ext cx="1926631" cy="6609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4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C349F876-E4B4-D095-3F2A-39E73EBEC8D5}"/>
              </a:ext>
            </a:extLst>
          </p:cNvPr>
          <p:cNvGrpSpPr/>
          <p:nvPr/>
        </p:nvGrpSpPr>
        <p:grpSpPr>
          <a:xfrm rot="1543474">
            <a:off x="18336297" y="7070857"/>
            <a:ext cx="6053233" cy="5248699"/>
            <a:chOff x="883398" y="-742965"/>
            <a:chExt cx="9530914" cy="6601389"/>
          </a:xfrm>
          <a:solidFill>
            <a:schemeClr val="bg1"/>
          </a:solidFill>
        </p:grpSpPr>
        <p:sp>
          <p:nvSpPr>
            <p:cNvPr id="40" name="Полилиния: фигура 26">
              <a:extLst>
                <a:ext uri="{FF2B5EF4-FFF2-40B4-BE49-F238E27FC236}">
                  <a16:creationId xmlns="" xmlns:a16="http://schemas.microsoft.com/office/drawing/2014/main" id="{6328BA2C-A2E3-4334-78BD-4CDAC6C033D4}"/>
                </a:ext>
              </a:extLst>
            </p:cNvPr>
            <p:cNvSpPr/>
            <p:nvPr/>
          </p:nvSpPr>
          <p:spPr>
            <a:xfrm rot="5400000" flipV="1">
              <a:off x="2348161" y="-2207728"/>
              <a:ext cx="6601387" cy="9530914"/>
            </a:xfrm>
            <a:custGeom>
              <a:avLst/>
              <a:gdLst>
                <a:gd name="connsiteX0" fmla="*/ 5185724 w 6601387"/>
                <a:gd name="connsiteY0" fmla="*/ 1819764 h 9530914"/>
                <a:gd name="connsiteX1" fmla="*/ 5429254 w 6601387"/>
                <a:gd name="connsiteY1" fmla="*/ 1222275 h 9530914"/>
                <a:gd name="connsiteX2" fmla="*/ 5429254 w 6601387"/>
                <a:gd name="connsiteY2" fmla="*/ 1169942 h 9530914"/>
                <a:gd name="connsiteX3" fmla="*/ 1719123 w 6601387"/>
                <a:gd name="connsiteY3" fmla="*/ 1169942 h 9530914"/>
                <a:gd name="connsiteX4" fmla="*/ 1215504 w 6601387"/>
                <a:gd name="connsiteY4" fmla="*/ 1506464 h 9530914"/>
                <a:gd name="connsiteX5" fmla="*/ 1333656 w 6601387"/>
                <a:gd name="connsiteY5" fmla="*/ 2100679 h 9530914"/>
                <a:gd name="connsiteX6" fmla="*/ 3142300 w 6601387"/>
                <a:gd name="connsiteY6" fmla="*/ 3909321 h 9530914"/>
                <a:gd name="connsiteX7" fmla="*/ 135023 w 6601387"/>
                <a:gd name="connsiteY7" fmla="*/ 8472905 h 9530914"/>
                <a:gd name="connsiteX8" fmla="*/ 504164 w 6601387"/>
                <a:gd name="connsiteY8" fmla="*/ 6607015 h 9530914"/>
                <a:gd name="connsiteX9" fmla="*/ 2324685 w 6601387"/>
                <a:gd name="connsiteY9" fmla="*/ 4745423 h 9530914"/>
                <a:gd name="connsiteX10" fmla="*/ 506739 w 6601387"/>
                <a:gd name="connsiteY10" fmla="*/ 2927508 h 9530914"/>
                <a:gd name="connsiteX11" fmla="*/ 135140 w 6601387"/>
                <a:gd name="connsiteY11" fmla="*/ 1059015 h 9530914"/>
                <a:gd name="connsiteX12" fmla="*/ 1719123 w 6601387"/>
                <a:gd name="connsiteY12" fmla="*/ 503 h 9530914"/>
                <a:gd name="connsiteX13" fmla="*/ 6601590 w 6601387"/>
                <a:gd name="connsiteY13" fmla="*/ 503 h 9530914"/>
                <a:gd name="connsiteX14" fmla="*/ 6601590 w 6601387"/>
                <a:gd name="connsiteY14" fmla="*/ 1169942 h 9530914"/>
                <a:gd name="connsiteX15" fmla="*/ 6598693 w 6601387"/>
                <a:gd name="connsiteY15" fmla="*/ 1169942 h 9530914"/>
                <a:gd name="connsiteX16" fmla="*/ 6598693 w 6601387"/>
                <a:gd name="connsiteY16" fmla="*/ 1222275 h 9530914"/>
                <a:gd name="connsiteX17" fmla="*/ 6021713 w 6601387"/>
                <a:gd name="connsiteY17" fmla="*/ 2637409 h 9530914"/>
                <a:gd name="connsiteX18" fmla="*/ 3969217 w 6601387"/>
                <a:gd name="connsiteY18" fmla="*/ 4736237 h 9530914"/>
                <a:gd name="connsiteX19" fmla="*/ 6601590 w 6601387"/>
                <a:gd name="connsiteY19" fmla="*/ 7368697 h 9530914"/>
                <a:gd name="connsiteX20" fmla="*/ 6601590 w 6601387"/>
                <a:gd name="connsiteY20" fmla="*/ 9022331 h 9530914"/>
                <a:gd name="connsiteX21" fmla="*/ 3151601 w 6601387"/>
                <a:gd name="connsiteY21" fmla="*/ 5572343 h 9530914"/>
                <a:gd name="connsiteX22" fmla="*/ 1338220 w 6601387"/>
                <a:gd name="connsiteY22" fmla="*/ 7426589 h 9530914"/>
                <a:gd name="connsiteX23" fmla="*/ 1333656 w 6601387"/>
                <a:gd name="connsiteY23" fmla="*/ 7431241 h 9530914"/>
                <a:gd name="connsiteX24" fmla="*/ 1215504 w 6601387"/>
                <a:gd name="connsiteY24" fmla="*/ 8025452 h 9530914"/>
                <a:gd name="connsiteX25" fmla="*/ 1719123 w 6601387"/>
                <a:gd name="connsiteY25" fmla="*/ 8361978 h 9530914"/>
                <a:gd name="connsiteX26" fmla="*/ 6601590 w 6601387"/>
                <a:gd name="connsiteY26" fmla="*/ 8361978 h 9530914"/>
                <a:gd name="connsiteX27" fmla="*/ 6601590 w 6601387"/>
                <a:gd name="connsiteY27" fmla="*/ 9531417 h 9530914"/>
                <a:gd name="connsiteX28" fmla="*/ 1719123 w 6601387"/>
                <a:gd name="connsiteY28" fmla="*/ 9531417 h 9530914"/>
                <a:gd name="connsiteX29" fmla="*/ 135023 w 6601387"/>
                <a:gd name="connsiteY29" fmla="*/ 8472905 h 953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601387" h="9530914">
                  <a:moveTo>
                    <a:pt x="5185724" y="1819764"/>
                  </a:moveTo>
                  <a:cubicBezTo>
                    <a:pt x="5342784" y="1659106"/>
                    <a:pt x="5429254" y="1447025"/>
                    <a:pt x="5429254" y="1222275"/>
                  </a:cubicBezTo>
                  <a:lnTo>
                    <a:pt x="5429254" y="1169942"/>
                  </a:lnTo>
                  <a:lnTo>
                    <a:pt x="1719123" y="1169942"/>
                  </a:lnTo>
                  <a:cubicBezTo>
                    <a:pt x="1381135" y="1169942"/>
                    <a:pt x="1248123" y="1427513"/>
                    <a:pt x="1215504" y="1506464"/>
                  </a:cubicBezTo>
                  <a:cubicBezTo>
                    <a:pt x="1182683" y="1585419"/>
                    <a:pt x="1094663" y="1861566"/>
                    <a:pt x="1333656" y="2100679"/>
                  </a:cubicBezTo>
                  <a:lnTo>
                    <a:pt x="3142300" y="3909321"/>
                  </a:lnTo>
                  <a:close/>
                  <a:moveTo>
                    <a:pt x="135023" y="8472905"/>
                  </a:moveTo>
                  <a:cubicBezTo>
                    <a:pt x="-134833" y="7821122"/>
                    <a:pt x="6545" y="7106478"/>
                    <a:pt x="504164" y="6607015"/>
                  </a:cubicBezTo>
                  <a:lnTo>
                    <a:pt x="2324685" y="4745423"/>
                  </a:lnTo>
                  <a:lnTo>
                    <a:pt x="506739" y="2927508"/>
                  </a:lnTo>
                  <a:cubicBezTo>
                    <a:pt x="7071" y="2427813"/>
                    <a:pt x="-135362" y="1711820"/>
                    <a:pt x="135140" y="1059015"/>
                  </a:cubicBezTo>
                  <a:cubicBezTo>
                    <a:pt x="405494" y="406180"/>
                    <a:pt x="1012519" y="503"/>
                    <a:pt x="1719123" y="503"/>
                  </a:cubicBezTo>
                  <a:lnTo>
                    <a:pt x="6601590" y="503"/>
                  </a:lnTo>
                  <a:lnTo>
                    <a:pt x="6601590" y="1169942"/>
                  </a:lnTo>
                  <a:lnTo>
                    <a:pt x="6598693" y="1169942"/>
                  </a:lnTo>
                  <a:lnTo>
                    <a:pt x="6598693" y="1222275"/>
                  </a:lnTo>
                  <a:cubicBezTo>
                    <a:pt x="6598693" y="1754353"/>
                    <a:pt x="6393837" y="2256917"/>
                    <a:pt x="6021713" y="2637409"/>
                  </a:cubicBezTo>
                  <a:lnTo>
                    <a:pt x="3969217" y="4736237"/>
                  </a:lnTo>
                  <a:lnTo>
                    <a:pt x="6601590" y="7368697"/>
                  </a:lnTo>
                  <a:lnTo>
                    <a:pt x="6601590" y="9022331"/>
                  </a:lnTo>
                  <a:lnTo>
                    <a:pt x="3151601" y="5572343"/>
                  </a:lnTo>
                  <a:lnTo>
                    <a:pt x="1338220" y="7426589"/>
                  </a:lnTo>
                  <a:lnTo>
                    <a:pt x="1333656" y="7431241"/>
                  </a:lnTo>
                  <a:cubicBezTo>
                    <a:pt x="1094663" y="7670238"/>
                    <a:pt x="1182683" y="7946501"/>
                    <a:pt x="1215504" y="8025452"/>
                  </a:cubicBezTo>
                  <a:cubicBezTo>
                    <a:pt x="1248123" y="8104290"/>
                    <a:pt x="1381135" y="8361978"/>
                    <a:pt x="1719123" y="8361978"/>
                  </a:cubicBezTo>
                  <a:lnTo>
                    <a:pt x="6601590" y="8361978"/>
                  </a:lnTo>
                  <a:lnTo>
                    <a:pt x="6601590" y="9531417"/>
                  </a:lnTo>
                  <a:lnTo>
                    <a:pt x="1719123" y="9531417"/>
                  </a:lnTo>
                  <a:cubicBezTo>
                    <a:pt x="1012519" y="9531417"/>
                    <a:pt x="405494" y="9125740"/>
                    <a:pt x="135023" y="8472905"/>
                  </a:cubicBezTo>
                </a:path>
              </a:pathLst>
            </a:custGeom>
            <a:grpFill/>
            <a:ln w="11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84"/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="" xmlns:a16="http://schemas.microsoft.com/office/drawing/2014/main" id="{2789B5B9-4B2A-7023-FB8E-693DA44B9580}"/>
                </a:ext>
              </a:extLst>
            </p:cNvPr>
            <p:cNvSpPr/>
            <p:nvPr/>
          </p:nvSpPr>
          <p:spPr>
            <a:xfrm flipH="1">
              <a:off x="8487679" y="5197476"/>
              <a:ext cx="1926631" cy="6609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4"/>
            </a:p>
          </p:txBody>
        </p:sp>
      </p:grpSp>
      <p:pic>
        <p:nvPicPr>
          <p:cNvPr id="43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46975" y="534608"/>
            <a:ext cx="2637407" cy="679768"/>
          </a:xfrm>
          <a:prstGeom prst="rect">
            <a:avLst/>
          </a:prstGeom>
        </p:spPr>
      </p:pic>
      <p:sp>
        <p:nvSpPr>
          <p:cNvPr id="30" name="Прямоугольник: скругленные углы 36">
            <a:extLst>
              <a:ext uri="{FF2B5EF4-FFF2-40B4-BE49-F238E27FC236}">
                <a16:creationId xmlns="" xmlns:a16="http://schemas.microsoft.com/office/drawing/2014/main" id="{07E73AF5-49A0-E01E-0FB8-18E562BFCCDC}"/>
              </a:ext>
            </a:extLst>
          </p:cNvPr>
          <p:cNvSpPr/>
          <p:nvPr/>
        </p:nvSpPr>
        <p:spPr>
          <a:xfrm>
            <a:off x="7811149" y="5550307"/>
            <a:ext cx="7662402" cy="5367352"/>
          </a:xfrm>
          <a:prstGeom prst="roundRect">
            <a:avLst/>
          </a:prstGeom>
          <a:solidFill>
            <a:schemeClr val="bg1"/>
          </a:solidFill>
          <a:ln>
            <a:solidFill>
              <a:srgbClr val="DDDDDD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0671" y1="50432" x2="20671" y2="50432"/>
                        <a14:foregroundMark x1="25915" y1="51404" x2="25915" y2="51404"/>
                        <a14:foregroundMark x1="30488" y1="51404" x2="30488" y2="51404"/>
                        <a14:foregroundMark x1="44512" y1="51728" x2="44512" y2="51728"/>
                        <a14:foregroundMark x1="49390" y1="46868" x2="49390" y2="46868"/>
                        <a14:foregroundMark x1="54512" y1="45572" x2="54512" y2="45572"/>
                        <a14:foregroundMark x1="59939" y1="48164" x2="59939" y2="48164"/>
                        <a14:foregroundMark x1="65915" y1="46544" x2="65915" y2="46544"/>
                        <a14:foregroundMark x1="72866" y1="48812" x2="72866" y2="48812"/>
                        <a14:foregroundMark x1="66463" y1="41361" x2="66463" y2="41361"/>
                        <a14:foregroundMark x1="68659" y1="41361" x2="68659" y2="41361"/>
                        <a14:foregroundMark x1="78841" y1="47840" x2="78841" y2="47840"/>
                        <a14:backgroundMark x1="67927" y1="46220" x2="67927" y2="46220"/>
                      </a14:backgroundRemoval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14" b="38995"/>
          <a:stretch/>
        </p:blipFill>
        <p:spPr>
          <a:xfrm>
            <a:off x="300468" y="-1584052"/>
            <a:ext cx="4919258" cy="6858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E59878C-2D08-4D48-7664-31663078E163}"/>
              </a:ext>
            </a:extLst>
          </p:cNvPr>
          <p:cNvSpPr txBox="1"/>
          <p:nvPr/>
        </p:nvSpPr>
        <p:spPr>
          <a:xfrm>
            <a:off x="780685" y="548178"/>
            <a:ext cx="15445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84F24"/>
                </a:solidFill>
                <a:latin typeface="Montserrat Semi-Bold" panose="020B0604020202020204" charset="-52"/>
              </a:rPr>
              <a:t>Ключевой смысл </a:t>
            </a:r>
            <a:r>
              <a:rPr lang="en-US" sz="3200" b="1" dirty="0">
                <a:solidFill>
                  <a:srgbClr val="F84F24"/>
                </a:solidFill>
                <a:latin typeface="Montserrat Semi-Bold" panose="020B0604020202020204" charset="-52"/>
              </a:rPr>
              <a:t>#</a:t>
            </a:r>
            <a:r>
              <a:rPr lang="ru-RU" sz="3200" b="1" dirty="0">
                <a:solidFill>
                  <a:srgbClr val="F84F24"/>
                </a:solidFill>
                <a:latin typeface="Montserrat Semi-Bold" panose="020B0604020202020204" charset="-52"/>
              </a:rPr>
              <a:t>МЫВМЕСТЕ, чтобы никто не остался один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E0C2069E-3CF8-CDE3-8CC7-EB6679FCC051}"/>
              </a:ext>
            </a:extLst>
          </p:cNvPr>
          <p:cNvSpPr txBox="1"/>
          <p:nvPr/>
        </p:nvSpPr>
        <p:spPr>
          <a:xfrm>
            <a:off x="6388066" y="1554139"/>
            <a:ext cx="9624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с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военнослужащими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1D84669-7D66-5864-DF3C-B4DD68832CD9}"/>
              </a:ext>
            </a:extLst>
          </p:cNvPr>
          <p:cNvSpPr txBox="1"/>
          <p:nvPr/>
        </p:nvSpPr>
        <p:spPr>
          <a:xfrm>
            <a:off x="6365141" y="2127638"/>
            <a:ext cx="713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с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семьями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1EB04CA-D468-90F5-5475-3FD00DD3014C}"/>
              </a:ext>
            </a:extLst>
          </p:cNvPr>
          <p:cNvSpPr txBox="1"/>
          <p:nvPr/>
        </p:nvSpPr>
        <p:spPr>
          <a:xfrm>
            <a:off x="6344525" y="2664019"/>
            <a:ext cx="8846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вне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зависимости от национальности, возраста и социального положения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B851903-3F1B-CAC0-0CF1-615A85FAF3B8}"/>
              </a:ext>
            </a:extLst>
          </p:cNvPr>
          <p:cNvSpPr txBox="1"/>
          <p:nvPr/>
        </p:nvSpPr>
        <p:spPr>
          <a:xfrm>
            <a:off x="154044" y="4308442"/>
            <a:ext cx="8310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84F24"/>
                </a:solidFill>
                <a:latin typeface="Montserrat Semi-Bold" panose="020B0604020202020204" charset="-52"/>
              </a:rPr>
              <a:t>НАПРАВЛЕНИЯ РАБОТЫ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792037D-5235-31AF-3465-C62A525FF9B1}"/>
              </a:ext>
            </a:extLst>
          </p:cNvPr>
          <p:cNvSpPr txBox="1"/>
          <p:nvPr/>
        </p:nvSpPr>
        <p:spPr>
          <a:xfrm>
            <a:off x="817275" y="5017350"/>
            <a:ext cx="713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Montserrat Semi-Bold" panose="020B0604020202020204" charset="-52"/>
                <a:ea typeface="Open Sans" panose="020B0606030504020204" pitchFamily="34" charset="0"/>
                <a:cs typeface="Open Sans" panose="020B0606030504020204" pitchFamily="34" charset="0"/>
              </a:rPr>
              <a:t>Адресная помощь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F5257CE-5F73-A1E2-465C-1C8144AC2AFD}"/>
              </a:ext>
            </a:extLst>
          </p:cNvPr>
          <p:cNvSpPr txBox="1"/>
          <p:nvPr/>
        </p:nvSpPr>
        <p:spPr>
          <a:xfrm>
            <a:off x="793080" y="5530514"/>
            <a:ext cx="8180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Montserrat Semi-Bold" panose="020B0604020202020204" charset="-52"/>
              </a:rPr>
              <a:t>Психологическая помощь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70D1FAF-95B4-A15C-F929-CBAE8B8D2AE3}"/>
              </a:ext>
            </a:extLst>
          </p:cNvPr>
          <p:cNvSpPr txBox="1"/>
          <p:nvPr/>
        </p:nvSpPr>
        <p:spPr>
          <a:xfrm>
            <a:off x="804837" y="6001544"/>
            <a:ext cx="7130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Montserrat Semi-Bold" panose="020B0604020202020204" charset="-52"/>
              </a:rPr>
              <a:t>Юридическая помощь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EBC6DB7-79C5-4A4C-1BBC-ACB0240A760C}"/>
              </a:ext>
            </a:extLst>
          </p:cNvPr>
          <p:cNvSpPr txBox="1"/>
          <p:nvPr/>
        </p:nvSpPr>
        <p:spPr>
          <a:xfrm>
            <a:off x="807316" y="6457419"/>
            <a:ext cx="713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Montserrat Semi-Bold" panose="020B0604020202020204" charset="-52"/>
              </a:rPr>
              <a:t>Гуманитарная помощь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560201FD-03F5-2A1D-1173-2FAC0250584B}"/>
              </a:ext>
            </a:extLst>
          </p:cNvPr>
          <p:cNvSpPr txBox="1"/>
          <p:nvPr/>
        </p:nvSpPr>
        <p:spPr>
          <a:xfrm>
            <a:off x="8633332" y="6587689"/>
            <a:ext cx="7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Добро. Взаимно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7BE00F23-63E8-14D6-FEE0-95BB58E232CD}"/>
              </a:ext>
            </a:extLst>
          </p:cNvPr>
          <p:cNvSpPr txBox="1"/>
          <p:nvPr/>
        </p:nvSpPr>
        <p:spPr>
          <a:xfrm>
            <a:off x="8611167" y="7444790"/>
            <a:ext cx="7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МыВместе.Опека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 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F0F3B859-75C2-4422-3EBA-320ED0661739}"/>
              </a:ext>
            </a:extLst>
          </p:cNvPr>
          <p:cNvSpPr txBox="1"/>
          <p:nvPr/>
        </p:nvSpPr>
        <p:spPr>
          <a:xfrm>
            <a:off x="8598163" y="8298338"/>
            <a:ext cx="7131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Забота о животных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6B45191-DAFD-AEB4-74C7-FF1C3753DA5A}"/>
              </a:ext>
            </a:extLst>
          </p:cNvPr>
          <p:cNvSpPr txBox="1"/>
          <p:nvPr/>
        </p:nvSpPr>
        <p:spPr>
          <a:xfrm>
            <a:off x="8631413" y="9165451"/>
            <a:ext cx="5517337" cy="81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Сбор средств для помощи нужда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ю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щимся</a:t>
            </a:r>
          </a:p>
        </p:txBody>
      </p:sp>
      <p:sp>
        <p:nvSpPr>
          <p:cNvPr id="56" name="Прямоугольник: скругленные углы 19">
            <a:extLst>
              <a:ext uri="{FF2B5EF4-FFF2-40B4-BE49-F238E27FC236}">
                <a16:creationId xmlns="" xmlns:a16="http://schemas.microsoft.com/office/drawing/2014/main" id="{6EFEED5F-8EEE-856B-C4FC-27FCD1513730}"/>
              </a:ext>
            </a:extLst>
          </p:cNvPr>
          <p:cNvSpPr/>
          <p:nvPr/>
        </p:nvSpPr>
        <p:spPr>
          <a:xfrm>
            <a:off x="8618232" y="4910433"/>
            <a:ext cx="6132065" cy="1357432"/>
          </a:xfrm>
          <a:prstGeom prst="roundRect">
            <a:avLst/>
          </a:prstGeom>
          <a:solidFill>
            <a:srgbClr val="F8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C69F89D-3DAC-FA4A-31FB-22D26DD05D71}"/>
              </a:ext>
            </a:extLst>
          </p:cNvPr>
          <p:cNvSpPr txBox="1"/>
          <p:nvPr/>
        </p:nvSpPr>
        <p:spPr>
          <a:xfrm>
            <a:off x="9857522" y="5199869"/>
            <a:ext cx="6093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Montserrat" panose="020B0604020202020204" charset="-52"/>
                <a:cs typeface="Arial" panose="020B0604020202020204" pitchFamily="34" charset="0"/>
              </a:rPr>
              <a:t>ДОБРО.РФ</a:t>
            </a:r>
            <a:endParaRPr lang="ru-RU" sz="4800" dirty="0">
              <a:solidFill>
                <a:schemeClr val="bg1"/>
              </a:solidFill>
              <a:latin typeface="Montserrat" panose="020B0604020202020204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315DB76F-BD4E-32FB-B60C-7F70AA8BED1B}"/>
              </a:ext>
            </a:extLst>
          </p:cNvPr>
          <p:cNvSpPr txBox="1"/>
          <p:nvPr/>
        </p:nvSpPr>
        <p:spPr>
          <a:xfrm>
            <a:off x="8689913" y="7904560"/>
            <a:ext cx="713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Montserrat Semi-Bold" panose="020B0604020202020204" charset="-52"/>
              </a:rPr>
              <a:t>можно взять семью по шефство 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4CAAD13E-9854-3FE7-7C8D-91EDFF83673A}"/>
              </a:ext>
            </a:extLst>
          </p:cNvPr>
          <p:cNvSpPr txBox="1"/>
          <p:nvPr/>
        </p:nvSpPr>
        <p:spPr>
          <a:xfrm>
            <a:off x="8627471" y="8721145"/>
            <a:ext cx="7131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Montserrat Semi-Bold" panose="020B0604020202020204" charset="-52"/>
              </a:rPr>
              <a:t>помощь питомцам мобилизованных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68157" y="1554547"/>
            <a:ext cx="5450531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9000"/>
              </a:lnSpc>
            </a:pPr>
            <a:r>
              <a:rPr lang="en-US" sz="8800" dirty="0">
                <a:solidFill>
                  <a:schemeClr val="bg1">
                    <a:lumMod val="50000"/>
                  </a:schemeClr>
                </a:solidFill>
                <a:latin typeface="Montserrat Semi-Bold" panose="020B0604020202020204" charset="-52"/>
              </a:rPr>
              <a:t>#</a:t>
            </a:r>
            <a:r>
              <a:rPr lang="ru-RU" sz="8800" dirty="0" smtClean="0">
                <a:solidFill>
                  <a:schemeClr val="bg1">
                    <a:lumMod val="50000"/>
                  </a:schemeClr>
                </a:solidFill>
                <a:latin typeface="Montserrat Semi-Bold" panose="020B0604020202020204" charset="-52"/>
              </a:rPr>
              <a:t>МЫ</a:t>
            </a:r>
          </a:p>
          <a:p>
            <a:pPr>
              <a:lnSpc>
                <a:spcPts val="9000"/>
              </a:lnSpc>
            </a:pPr>
            <a:r>
              <a:rPr lang="ru-RU" sz="8800" dirty="0" smtClean="0">
                <a:solidFill>
                  <a:schemeClr val="bg1">
                    <a:lumMod val="50000"/>
                  </a:schemeClr>
                </a:solidFill>
                <a:latin typeface="Montserrat Semi-Bold" panose="020B0604020202020204" charset="-52"/>
              </a:rPr>
              <a:t>ВМЕСТЕ </a:t>
            </a:r>
            <a:endParaRPr lang="ru-RU" sz="8800" dirty="0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701374" y="7387020"/>
            <a:ext cx="2438400" cy="1295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>
            <a:off x="685810" y="7116043"/>
            <a:ext cx="3659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84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</a:t>
            </a:r>
            <a:endParaRPr lang="ru-RU" sz="9600" b="1" dirty="0">
              <a:solidFill>
                <a:srgbClr val="F84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C1EB04CA-D468-90F5-5475-3FD00DD3014C}"/>
              </a:ext>
            </a:extLst>
          </p:cNvPr>
          <p:cNvSpPr txBox="1"/>
          <p:nvPr/>
        </p:nvSpPr>
        <p:spPr>
          <a:xfrm>
            <a:off x="764694" y="8559948"/>
            <a:ext cx="356933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муниципальных пунктов сбора помощи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Montserrat Semi-Bold" panose="020B0604020202020204" charset="-5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470962" y="7123616"/>
            <a:ext cx="3659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84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ru-RU" sz="9600" b="1" dirty="0">
              <a:solidFill>
                <a:srgbClr val="F84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C1EB04CA-D468-90F5-5475-3FD00DD3014C}"/>
              </a:ext>
            </a:extLst>
          </p:cNvPr>
          <p:cNvSpPr txBox="1"/>
          <p:nvPr/>
        </p:nvSpPr>
        <p:spPr>
          <a:xfrm>
            <a:off x="4522080" y="8549617"/>
            <a:ext cx="356933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тонн гуманитарного груза собрано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Montserrat Semi-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7975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xmlns="" id="{4D3E7B91-8741-453C-3B2E-5E5BC3C245DF}"/>
              </a:ext>
            </a:extLst>
          </p:cNvPr>
          <p:cNvSpPr/>
          <p:nvPr/>
        </p:nvSpPr>
        <p:spPr>
          <a:xfrm>
            <a:off x="3364714" y="4934857"/>
            <a:ext cx="2148859" cy="791523"/>
          </a:xfrm>
          <a:prstGeom prst="roundRect">
            <a:avLst/>
          </a:prstGeom>
          <a:solidFill>
            <a:srgbClr val="F84F24"/>
          </a:solidFill>
          <a:ln>
            <a:solidFill>
              <a:srgbClr val="F84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9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64259" y="2728814"/>
            <a:ext cx="2432813" cy="1407523"/>
          </a:xfrm>
          <a:prstGeom prst="roundRect">
            <a:avLst/>
          </a:prstGeom>
          <a:solidFill>
            <a:srgbClr val="F84F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726756" y="5868049"/>
            <a:ext cx="4782648" cy="4507846"/>
            <a:chOff x="92373" y="2052435"/>
            <a:chExt cx="5800811" cy="5467509"/>
          </a:xfrm>
        </p:grpSpPr>
        <p:sp>
          <p:nvSpPr>
            <p:cNvPr id="108" name="Прямоугольник: скругленные углы 107">
              <a:extLst>
                <a:ext uri="{FF2B5EF4-FFF2-40B4-BE49-F238E27FC236}">
                  <a16:creationId xmlns:a16="http://schemas.microsoft.com/office/drawing/2014/main" xmlns="" id="{7C08ACE2-101B-0FBB-3FA5-C1B279CA21B0}"/>
                </a:ext>
              </a:extLst>
            </p:cNvPr>
            <p:cNvSpPr/>
            <p:nvPr/>
          </p:nvSpPr>
          <p:spPr>
            <a:xfrm>
              <a:off x="3240495" y="2052435"/>
              <a:ext cx="2652689" cy="885409"/>
            </a:xfrm>
            <a:prstGeom prst="roundRect">
              <a:avLst/>
            </a:prstGeom>
            <a:noFill/>
            <a:ln>
              <a:solidFill>
                <a:srgbClr val="F84F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89"/>
            </a:p>
          </p:txBody>
        </p:sp>
        <p:sp>
          <p:nvSpPr>
            <p:cNvPr id="105" name="Прямоугольник: скругленные углы 104">
              <a:extLst>
                <a:ext uri="{FF2B5EF4-FFF2-40B4-BE49-F238E27FC236}">
                  <a16:creationId xmlns:a16="http://schemas.microsoft.com/office/drawing/2014/main" xmlns="" id="{F89950FE-D77C-6FD2-6CA3-3A4A145CC1F7}"/>
                </a:ext>
              </a:extLst>
            </p:cNvPr>
            <p:cNvSpPr/>
            <p:nvPr/>
          </p:nvSpPr>
          <p:spPr>
            <a:xfrm>
              <a:off x="3236258" y="3098128"/>
              <a:ext cx="2656925" cy="869774"/>
            </a:xfrm>
            <a:prstGeom prst="roundRect">
              <a:avLst/>
            </a:prstGeom>
            <a:solidFill>
              <a:srgbClr val="F84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89"/>
            </a:p>
          </p:txBody>
        </p:sp>
        <p:pic>
          <p:nvPicPr>
            <p:cNvPr id="21" name="Рисунок 20" descr="Колба">
              <a:extLst>
                <a:ext uri="{FF2B5EF4-FFF2-40B4-BE49-F238E27FC236}">
                  <a16:creationId xmlns:a16="http://schemas.microsoft.com/office/drawing/2014/main" xmlns="" id="{A12E2F48-2F1A-A885-B89E-A383D3A2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413813" y="3098988"/>
              <a:ext cx="681527" cy="681527"/>
            </a:xfrm>
            <a:prstGeom prst="rect">
              <a:avLst/>
            </a:prstGeom>
          </p:spPr>
        </p:pic>
        <p:pic>
          <p:nvPicPr>
            <p:cNvPr id="95" name="Рисунок 94" descr="Смартфон">
              <a:extLst>
                <a:ext uri="{FF2B5EF4-FFF2-40B4-BE49-F238E27FC236}">
                  <a16:creationId xmlns:a16="http://schemas.microsoft.com/office/drawing/2014/main" xmlns="" id="{14953D7B-882A-2AAF-F4AC-EBE12A5AC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rgbClr val="F84F2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3722969" y="5486219"/>
              <a:ext cx="502404" cy="485367"/>
            </a:xfrm>
            <a:prstGeom prst="rect">
              <a:avLst/>
            </a:prstGeom>
          </p:spPr>
        </p:pic>
        <p:pic>
          <p:nvPicPr>
            <p:cNvPr id="99" name="Рисунок 98" descr="Книги">
              <a:extLst>
                <a:ext uri="{FF2B5EF4-FFF2-40B4-BE49-F238E27FC236}">
                  <a16:creationId xmlns:a16="http://schemas.microsoft.com/office/drawing/2014/main" xmlns="" id="{E6F29836-DAB4-B418-CFB6-DD0FD9DC4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duotone>
                <a:prstClr val="black"/>
                <a:srgbClr val="F84F2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-1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3520332" y="2122308"/>
              <a:ext cx="736990" cy="736990"/>
            </a:xfrm>
            <a:prstGeom prst="rect">
              <a:avLst/>
            </a:prstGeom>
          </p:spPr>
        </p:pic>
        <p:sp>
          <p:nvSpPr>
            <p:cNvPr id="106" name="Прямоугольник: скругленные углы 105">
              <a:extLst>
                <a:ext uri="{FF2B5EF4-FFF2-40B4-BE49-F238E27FC236}">
                  <a16:creationId xmlns:a16="http://schemas.microsoft.com/office/drawing/2014/main" xmlns="" id="{EFB89CC3-41E4-D210-24F5-68745F228EB7}"/>
                </a:ext>
              </a:extLst>
            </p:cNvPr>
            <p:cNvSpPr/>
            <p:nvPr/>
          </p:nvSpPr>
          <p:spPr>
            <a:xfrm>
              <a:off x="92373" y="6465377"/>
              <a:ext cx="5800809" cy="1054567"/>
            </a:xfrm>
            <a:prstGeom prst="roundRect">
              <a:avLst/>
            </a:prstGeom>
            <a:solidFill>
              <a:srgbClr val="F84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89"/>
            </a:p>
          </p:txBody>
        </p:sp>
        <p:pic>
          <p:nvPicPr>
            <p:cNvPr id="89" name="Рисунок 88" descr="Солдат">
              <a:extLst>
                <a:ext uri="{FF2B5EF4-FFF2-40B4-BE49-F238E27FC236}">
                  <a16:creationId xmlns:a16="http://schemas.microsoft.com/office/drawing/2014/main" xmlns="" id="{C1532525-8E11-96BD-AA34-F4BE3F678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539791" y="6614861"/>
              <a:ext cx="707886" cy="707886"/>
            </a:xfrm>
            <a:prstGeom prst="rect">
              <a:avLst/>
            </a:prstGeom>
          </p:spPr>
        </p:pic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xmlns="" id="{F9B71794-BA05-4CA1-965F-DF96A6289B50}"/>
                </a:ext>
              </a:extLst>
            </p:cNvPr>
            <p:cNvSpPr/>
            <p:nvPr/>
          </p:nvSpPr>
          <p:spPr>
            <a:xfrm>
              <a:off x="3421748" y="5281931"/>
              <a:ext cx="2471435" cy="923984"/>
            </a:xfrm>
            <a:prstGeom prst="roundRect">
              <a:avLst/>
            </a:prstGeom>
            <a:noFill/>
            <a:ln>
              <a:solidFill>
                <a:srgbClr val="F84F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89"/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xmlns="" id="{C349F876-E4B4-D095-3F2A-39E73EBEC8D5}"/>
              </a:ext>
            </a:extLst>
          </p:cNvPr>
          <p:cNvGrpSpPr/>
          <p:nvPr/>
        </p:nvGrpSpPr>
        <p:grpSpPr>
          <a:xfrm rot="16200000">
            <a:off x="18036674" y="6318879"/>
            <a:ext cx="6768053" cy="4566234"/>
            <a:chOff x="883398" y="-742965"/>
            <a:chExt cx="9530914" cy="6601389"/>
          </a:xfrm>
          <a:solidFill>
            <a:srgbClr val="FFC000"/>
          </a:solidFill>
        </p:grpSpPr>
        <p:sp>
          <p:nvSpPr>
            <p:cNvPr id="126" name="Полилиния: фигура 26">
              <a:extLst>
                <a:ext uri="{FF2B5EF4-FFF2-40B4-BE49-F238E27FC236}">
                  <a16:creationId xmlns:a16="http://schemas.microsoft.com/office/drawing/2014/main" xmlns="" id="{6328BA2C-A2E3-4334-78BD-4CDAC6C033D4}"/>
                </a:ext>
              </a:extLst>
            </p:cNvPr>
            <p:cNvSpPr/>
            <p:nvPr/>
          </p:nvSpPr>
          <p:spPr>
            <a:xfrm rot="5400000" flipV="1">
              <a:off x="2348161" y="-2207728"/>
              <a:ext cx="6601387" cy="9530914"/>
            </a:xfrm>
            <a:custGeom>
              <a:avLst/>
              <a:gdLst>
                <a:gd name="connsiteX0" fmla="*/ 5185724 w 6601387"/>
                <a:gd name="connsiteY0" fmla="*/ 1819764 h 9530914"/>
                <a:gd name="connsiteX1" fmla="*/ 5429254 w 6601387"/>
                <a:gd name="connsiteY1" fmla="*/ 1222275 h 9530914"/>
                <a:gd name="connsiteX2" fmla="*/ 5429254 w 6601387"/>
                <a:gd name="connsiteY2" fmla="*/ 1169942 h 9530914"/>
                <a:gd name="connsiteX3" fmla="*/ 1719123 w 6601387"/>
                <a:gd name="connsiteY3" fmla="*/ 1169942 h 9530914"/>
                <a:gd name="connsiteX4" fmla="*/ 1215504 w 6601387"/>
                <a:gd name="connsiteY4" fmla="*/ 1506464 h 9530914"/>
                <a:gd name="connsiteX5" fmla="*/ 1333656 w 6601387"/>
                <a:gd name="connsiteY5" fmla="*/ 2100679 h 9530914"/>
                <a:gd name="connsiteX6" fmla="*/ 3142300 w 6601387"/>
                <a:gd name="connsiteY6" fmla="*/ 3909321 h 9530914"/>
                <a:gd name="connsiteX7" fmla="*/ 135023 w 6601387"/>
                <a:gd name="connsiteY7" fmla="*/ 8472905 h 9530914"/>
                <a:gd name="connsiteX8" fmla="*/ 504164 w 6601387"/>
                <a:gd name="connsiteY8" fmla="*/ 6607015 h 9530914"/>
                <a:gd name="connsiteX9" fmla="*/ 2324685 w 6601387"/>
                <a:gd name="connsiteY9" fmla="*/ 4745423 h 9530914"/>
                <a:gd name="connsiteX10" fmla="*/ 506739 w 6601387"/>
                <a:gd name="connsiteY10" fmla="*/ 2927508 h 9530914"/>
                <a:gd name="connsiteX11" fmla="*/ 135140 w 6601387"/>
                <a:gd name="connsiteY11" fmla="*/ 1059015 h 9530914"/>
                <a:gd name="connsiteX12" fmla="*/ 1719123 w 6601387"/>
                <a:gd name="connsiteY12" fmla="*/ 503 h 9530914"/>
                <a:gd name="connsiteX13" fmla="*/ 6601590 w 6601387"/>
                <a:gd name="connsiteY13" fmla="*/ 503 h 9530914"/>
                <a:gd name="connsiteX14" fmla="*/ 6601590 w 6601387"/>
                <a:gd name="connsiteY14" fmla="*/ 1169942 h 9530914"/>
                <a:gd name="connsiteX15" fmla="*/ 6598693 w 6601387"/>
                <a:gd name="connsiteY15" fmla="*/ 1169942 h 9530914"/>
                <a:gd name="connsiteX16" fmla="*/ 6598693 w 6601387"/>
                <a:gd name="connsiteY16" fmla="*/ 1222275 h 9530914"/>
                <a:gd name="connsiteX17" fmla="*/ 6021713 w 6601387"/>
                <a:gd name="connsiteY17" fmla="*/ 2637409 h 9530914"/>
                <a:gd name="connsiteX18" fmla="*/ 3969217 w 6601387"/>
                <a:gd name="connsiteY18" fmla="*/ 4736237 h 9530914"/>
                <a:gd name="connsiteX19" fmla="*/ 6601590 w 6601387"/>
                <a:gd name="connsiteY19" fmla="*/ 7368697 h 9530914"/>
                <a:gd name="connsiteX20" fmla="*/ 6601590 w 6601387"/>
                <a:gd name="connsiteY20" fmla="*/ 9022331 h 9530914"/>
                <a:gd name="connsiteX21" fmla="*/ 3151601 w 6601387"/>
                <a:gd name="connsiteY21" fmla="*/ 5572343 h 9530914"/>
                <a:gd name="connsiteX22" fmla="*/ 1338220 w 6601387"/>
                <a:gd name="connsiteY22" fmla="*/ 7426589 h 9530914"/>
                <a:gd name="connsiteX23" fmla="*/ 1333656 w 6601387"/>
                <a:gd name="connsiteY23" fmla="*/ 7431241 h 9530914"/>
                <a:gd name="connsiteX24" fmla="*/ 1215504 w 6601387"/>
                <a:gd name="connsiteY24" fmla="*/ 8025452 h 9530914"/>
                <a:gd name="connsiteX25" fmla="*/ 1719123 w 6601387"/>
                <a:gd name="connsiteY25" fmla="*/ 8361978 h 9530914"/>
                <a:gd name="connsiteX26" fmla="*/ 6601590 w 6601387"/>
                <a:gd name="connsiteY26" fmla="*/ 8361978 h 9530914"/>
                <a:gd name="connsiteX27" fmla="*/ 6601590 w 6601387"/>
                <a:gd name="connsiteY27" fmla="*/ 9531417 h 9530914"/>
                <a:gd name="connsiteX28" fmla="*/ 1719123 w 6601387"/>
                <a:gd name="connsiteY28" fmla="*/ 9531417 h 9530914"/>
                <a:gd name="connsiteX29" fmla="*/ 135023 w 6601387"/>
                <a:gd name="connsiteY29" fmla="*/ 8472905 h 953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601387" h="9530914">
                  <a:moveTo>
                    <a:pt x="5185724" y="1819764"/>
                  </a:moveTo>
                  <a:cubicBezTo>
                    <a:pt x="5342784" y="1659106"/>
                    <a:pt x="5429254" y="1447025"/>
                    <a:pt x="5429254" y="1222275"/>
                  </a:cubicBezTo>
                  <a:lnTo>
                    <a:pt x="5429254" y="1169942"/>
                  </a:lnTo>
                  <a:lnTo>
                    <a:pt x="1719123" y="1169942"/>
                  </a:lnTo>
                  <a:cubicBezTo>
                    <a:pt x="1381135" y="1169942"/>
                    <a:pt x="1248123" y="1427513"/>
                    <a:pt x="1215504" y="1506464"/>
                  </a:cubicBezTo>
                  <a:cubicBezTo>
                    <a:pt x="1182683" y="1585419"/>
                    <a:pt x="1094663" y="1861566"/>
                    <a:pt x="1333656" y="2100679"/>
                  </a:cubicBezTo>
                  <a:lnTo>
                    <a:pt x="3142300" y="3909321"/>
                  </a:lnTo>
                  <a:close/>
                  <a:moveTo>
                    <a:pt x="135023" y="8472905"/>
                  </a:moveTo>
                  <a:cubicBezTo>
                    <a:pt x="-134833" y="7821122"/>
                    <a:pt x="6545" y="7106478"/>
                    <a:pt x="504164" y="6607015"/>
                  </a:cubicBezTo>
                  <a:lnTo>
                    <a:pt x="2324685" y="4745423"/>
                  </a:lnTo>
                  <a:lnTo>
                    <a:pt x="506739" y="2927508"/>
                  </a:lnTo>
                  <a:cubicBezTo>
                    <a:pt x="7071" y="2427813"/>
                    <a:pt x="-135362" y="1711820"/>
                    <a:pt x="135140" y="1059015"/>
                  </a:cubicBezTo>
                  <a:cubicBezTo>
                    <a:pt x="405494" y="406180"/>
                    <a:pt x="1012519" y="503"/>
                    <a:pt x="1719123" y="503"/>
                  </a:cubicBezTo>
                  <a:lnTo>
                    <a:pt x="6601590" y="503"/>
                  </a:lnTo>
                  <a:lnTo>
                    <a:pt x="6601590" y="1169942"/>
                  </a:lnTo>
                  <a:lnTo>
                    <a:pt x="6598693" y="1169942"/>
                  </a:lnTo>
                  <a:lnTo>
                    <a:pt x="6598693" y="1222275"/>
                  </a:lnTo>
                  <a:cubicBezTo>
                    <a:pt x="6598693" y="1754353"/>
                    <a:pt x="6393837" y="2256917"/>
                    <a:pt x="6021713" y="2637409"/>
                  </a:cubicBezTo>
                  <a:lnTo>
                    <a:pt x="3969217" y="4736237"/>
                  </a:lnTo>
                  <a:lnTo>
                    <a:pt x="6601590" y="7368697"/>
                  </a:lnTo>
                  <a:lnTo>
                    <a:pt x="6601590" y="9022331"/>
                  </a:lnTo>
                  <a:lnTo>
                    <a:pt x="3151601" y="5572343"/>
                  </a:lnTo>
                  <a:lnTo>
                    <a:pt x="1338220" y="7426589"/>
                  </a:lnTo>
                  <a:lnTo>
                    <a:pt x="1333656" y="7431241"/>
                  </a:lnTo>
                  <a:cubicBezTo>
                    <a:pt x="1094663" y="7670238"/>
                    <a:pt x="1182683" y="7946501"/>
                    <a:pt x="1215504" y="8025452"/>
                  </a:cubicBezTo>
                  <a:cubicBezTo>
                    <a:pt x="1248123" y="8104290"/>
                    <a:pt x="1381135" y="8361978"/>
                    <a:pt x="1719123" y="8361978"/>
                  </a:cubicBezTo>
                  <a:lnTo>
                    <a:pt x="6601590" y="8361978"/>
                  </a:lnTo>
                  <a:lnTo>
                    <a:pt x="6601590" y="9531417"/>
                  </a:lnTo>
                  <a:lnTo>
                    <a:pt x="1719123" y="9531417"/>
                  </a:lnTo>
                  <a:cubicBezTo>
                    <a:pt x="1012519" y="9531417"/>
                    <a:pt x="405494" y="9125740"/>
                    <a:pt x="135023" y="8472905"/>
                  </a:cubicBezTo>
                </a:path>
              </a:pathLst>
            </a:custGeom>
            <a:grpFill/>
            <a:ln w="11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84"/>
            </a:p>
          </p:txBody>
        </p:sp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xmlns="" id="{2789B5B9-4B2A-7023-FB8E-693DA44B9580}"/>
                </a:ext>
              </a:extLst>
            </p:cNvPr>
            <p:cNvSpPr/>
            <p:nvPr/>
          </p:nvSpPr>
          <p:spPr>
            <a:xfrm flipH="1">
              <a:off x="8487679" y="5197476"/>
              <a:ext cx="1926631" cy="6609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4"/>
            </a:p>
          </p:txBody>
        </p:sp>
      </p:grpSp>
      <p:sp>
        <p:nvSpPr>
          <p:cNvPr id="113" name="Прямоугольник: скругленные углы 36">
            <a:extLst>
              <a:ext uri="{FF2B5EF4-FFF2-40B4-BE49-F238E27FC236}">
                <a16:creationId xmlns:a16="http://schemas.microsoft.com/office/drawing/2014/main" xmlns="" id="{DA95F8F9-A420-7D07-80E7-16E8E99D9C16}"/>
              </a:ext>
            </a:extLst>
          </p:cNvPr>
          <p:cNvSpPr/>
          <p:nvPr/>
        </p:nvSpPr>
        <p:spPr>
          <a:xfrm>
            <a:off x="6158519" y="6795705"/>
            <a:ext cx="4616369" cy="1923817"/>
          </a:xfrm>
          <a:prstGeom prst="roundRect">
            <a:avLst/>
          </a:prstGeom>
          <a:noFill/>
          <a:ln>
            <a:solidFill>
              <a:srgbClr val="F84F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xmlns="" id="{7EEECD94-464B-798D-42A3-2797F457B267}"/>
              </a:ext>
            </a:extLst>
          </p:cNvPr>
          <p:cNvSpPr/>
          <p:nvPr/>
        </p:nvSpPr>
        <p:spPr>
          <a:xfrm>
            <a:off x="731837" y="7630451"/>
            <a:ext cx="4777565" cy="717111"/>
          </a:xfrm>
          <a:prstGeom prst="roundRect">
            <a:avLst/>
          </a:prstGeom>
          <a:solidFill>
            <a:srgbClr val="F8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9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77F6F067-6650-CF6E-A761-FBF5D7692B67}"/>
              </a:ext>
            </a:extLst>
          </p:cNvPr>
          <p:cNvSpPr txBox="1"/>
          <p:nvPr/>
        </p:nvSpPr>
        <p:spPr>
          <a:xfrm>
            <a:off x="633235" y="641791"/>
            <a:ext cx="17683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84F24"/>
                </a:solidFill>
                <a:latin typeface="Arial" panose="020B0604020202020204" pitchFamily="34" charset="0"/>
                <a:ea typeface="Open Sans Bold" panose="020B0604020202020204" charset="0"/>
                <a:cs typeface="Arial" panose="020B0604020202020204" pitchFamily="34" charset="0"/>
              </a:rPr>
              <a:t>Гражданский патриотизм</a:t>
            </a:r>
            <a:endParaRPr lang="ru-RU" sz="6600" b="1" dirty="0">
              <a:solidFill>
                <a:srgbClr val="F84F24"/>
              </a:solidFill>
              <a:latin typeface="Arial" panose="020B0604020202020204" pitchFamily="34" charset="0"/>
              <a:ea typeface="Open Sans Bold" panose="020B060402020202020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08A07F6-8712-7714-FBB9-F605D91CC258}"/>
              </a:ext>
            </a:extLst>
          </p:cNvPr>
          <p:cNvSpPr txBox="1"/>
          <p:nvPr/>
        </p:nvSpPr>
        <p:spPr>
          <a:xfrm>
            <a:off x="12083013" y="2055737"/>
            <a:ext cx="7420084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52" b="1" dirty="0" smtClean="0">
                <a:solidFill>
                  <a:srgbClr val="F84F24"/>
                </a:solidFill>
                <a:latin typeface="Montserrat" panose="00000500000000000000" pitchFamily="2" charset="-52"/>
              </a:rPr>
              <a:t>Задачи</a:t>
            </a:r>
            <a:endParaRPr lang="ru-RU" sz="4452" b="1" dirty="0">
              <a:solidFill>
                <a:srgbClr val="F84F24"/>
              </a:solidFill>
              <a:latin typeface="Montserrat" panose="00000500000000000000" pitchFamily="2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0DAA674-BD2A-64F1-4278-FAA929CB60B7}"/>
              </a:ext>
            </a:extLst>
          </p:cNvPr>
          <p:cNvSpPr txBox="1"/>
          <p:nvPr/>
        </p:nvSpPr>
        <p:spPr>
          <a:xfrm>
            <a:off x="4193696" y="5999977"/>
            <a:ext cx="2269175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9" dirty="0" smtClean="0">
                <a:solidFill>
                  <a:srgbClr val="F84F24"/>
                </a:solidFill>
                <a:latin typeface="Montserrat" panose="00000500000000000000" pitchFamily="2" charset="-52"/>
              </a:rPr>
              <a:t>история</a:t>
            </a:r>
            <a:endParaRPr lang="ru-RU" sz="2309" dirty="0">
              <a:solidFill>
                <a:srgbClr val="F84F24"/>
              </a:solidFill>
              <a:latin typeface="Montserrat" panose="00000500000000000000" pitchFamily="2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698CB753-35EF-610F-550F-80FFF7ED4EBA}"/>
              </a:ext>
            </a:extLst>
          </p:cNvPr>
          <p:cNvSpPr txBox="1"/>
          <p:nvPr/>
        </p:nvSpPr>
        <p:spPr>
          <a:xfrm>
            <a:off x="4168801" y="8687758"/>
            <a:ext cx="1418047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9" dirty="0" smtClean="0">
                <a:solidFill>
                  <a:srgbClr val="F84F24"/>
                </a:solidFill>
                <a:latin typeface="Montserrat" panose="00000500000000000000" pitchFamily="2" charset="-52"/>
              </a:rPr>
              <a:t>медиа</a:t>
            </a:r>
            <a:endParaRPr lang="ru-RU" sz="2309" dirty="0">
              <a:solidFill>
                <a:srgbClr val="F84F24"/>
              </a:solidFill>
              <a:latin typeface="Montserrat" panose="00000500000000000000" pitchFamily="2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1A786D82-FDEE-8A5C-F23D-6791EDB2EB55}"/>
              </a:ext>
            </a:extLst>
          </p:cNvPr>
          <p:cNvSpPr txBox="1"/>
          <p:nvPr/>
        </p:nvSpPr>
        <p:spPr>
          <a:xfrm>
            <a:off x="1935218" y="7779601"/>
            <a:ext cx="312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добровольчество</a:t>
            </a: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58673BC-5056-B0EB-C9B4-61D6E924945F}"/>
              </a:ext>
            </a:extLst>
          </p:cNvPr>
          <p:cNvSpPr txBox="1"/>
          <p:nvPr/>
        </p:nvSpPr>
        <p:spPr>
          <a:xfrm>
            <a:off x="6346621" y="9031119"/>
            <a:ext cx="430634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положительного отношения к труду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A12224-0DE2-65A0-9FA0-347BF43B5A3E}"/>
              </a:ext>
            </a:extLst>
          </p:cNvPr>
          <p:cNvSpPr txBox="1"/>
          <p:nvPr/>
        </p:nvSpPr>
        <p:spPr>
          <a:xfrm>
            <a:off x="6337754" y="7107302"/>
            <a:ext cx="431521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укрепление семейных ценностей, обеспечение преемственности поколений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36">
            <a:extLst>
              <a:ext uri="{FF2B5EF4-FFF2-40B4-BE49-F238E27FC236}">
                <a16:creationId xmlns:a16="http://schemas.microsoft.com/office/drawing/2014/main" xmlns="" id="{EC4BC1A0-445C-E40B-2C6E-663756A75E9A}"/>
              </a:ext>
            </a:extLst>
          </p:cNvPr>
          <p:cNvSpPr/>
          <p:nvPr/>
        </p:nvSpPr>
        <p:spPr>
          <a:xfrm>
            <a:off x="6143862" y="5272945"/>
            <a:ext cx="4631026" cy="1294152"/>
          </a:xfrm>
          <a:prstGeom prst="roundRect">
            <a:avLst/>
          </a:prstGeom>
          <a:noFill/>
          <a:ln>
            <a:solidFill>
              <a:srgbClr val="F84F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Преподаватель">
            <a:extLst>
              <a:ext uri="{FF2B5EF4-FFF2-40B4-BE49-F238E27FC236}">
                <a16:creationId xmlns:a16="http://schemas.microsoft.com/office/drawing/2014/main" xmlns="" id="{86E7BEE0-097B-6856-6C80-7C51A40EFDA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rgbClr val="F84F2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333504" y="8535041"/>
            <a:ext cx="757466" cy="757466"/>
          </a:xfrm>
          <a:prstGeom prst="rect">
            <a:avLst/>
          </a:prstGeom>
        </p:spPr>
      </p:pic>
      <p:pic>
        <p:nvPicPr>
          <p:cNvPr id="28" name="Рисунок 27" descr="Поднятая рука">
            <a:extLst>
              <a:ext uri="{FF2B5EF4-FFF2-40B4-BE49-F238E27FC236}">
                <a16:creationId xmlns:a16="http://schemas.microsoft.com/office/drawing/2014/main" xmlns="" id="{2B210113-DA39-265D-B951-53195DDCDC6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916548" y="7706292"/>
            <a:ext cx="565429" cy="565429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xmlns="" id="{0CDD1000-1844-6D65-4CFF-752802C060BB}"/>
              </a:ext>
            </a:extLst>
          </p:cNvPr>
          <p:cNvSpPr/>
          <p:nvPr/>
        </p:nvSpPr>
        <p:spPr>
          <a:xfrm>
            <a:off x="731850" y="6724504"/>
            <a:ext cx="2292739" cy="700276"/>
          </a:xfrm>
          <a:prstGeom prst="roundRect">
            <a:avLst/>
          </a:prstGeom>
          <a:solidFill>
            <a:srgbClr val="F8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9"/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xmlns="" id="{27274D66-52A9-C059-4706-80F0958DCD63}"/>
              </a:ext>
            </a:extLst>
          </p:cNvPr>
          <p:cNvSpPr/>
          <p:nvPr/>
        </p:nvSpPr>
        <p:spPr>
          <a:xfrm>
            <a:off x="714852" y="5885883"/>
            <a:ext cx="2365765" cy="671502"/>
          </a:xfrm>
          <a:prstGeom prst="roundRect">
            <a:avLst/>
          </a:prstGeom>
          <a:noFill/>
          <a:ln>
            <a:solidFill>
              <a:srgbClr val="F84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9"/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xmlns="" id="{40208331-CC3A-99B8-55C2-EBA0EF7CDC44}"/>
              </a:ext>
            </a:extLst>
          </p:cNvPr>
          <p:cNvSpPr/>
          <p:nvPr/>
        </p:nvSpPr>
        <p:spPr>
          <a:xfrm>
            <a:off x="726756" y="4967777"/>
            <a:ext cx="2353861" cy="757466"/>
          </a:xfrm>
          <a:prstGeom prst="roundRect">
            <a:avLst/>
          </a:prstGeom>
          <a:solidFill>
            <a:srgbClr val="F8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9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D8BAFE5-49C0-7A75-E027-95F3DA320314}"/>
              </a:ext>
            </a:extLst>
          </p:cNvPr>
          <p:cNvSpPr txBox="1"/>
          <p:nvPr/>
        </p:nvSpPr>
        <p:spPr>
          <a:xfrm>
            <a:off x="887822" y="5992179"/>
            <a:ext cx="3525096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9" dirty="0" smtClean="0">
                <a:solidFill>
                  <a:srgbClr val="F84F24"/>
                </a:solidFill>
                <a:latin typeface="Montserrat" panose="00000500000000000000" pitchFamily="2" charset="-52"/>
              </a:rPr>
              <a:t>экология</a:t>
            </a:r>
            <a:endParaRPr lang="ru-RU" sz="2309" dirty="0">
              <a:solidFill>
                <a:srgbClr val="F84F24"/>
              </a:solidFill>
              <a:latin typeface="Montserrat" panose="00000500000000000000" pitchFamily="2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BC440C8-64A5-999B-FFC1-D1532A222743}"/>
              </a:ext>
            </a:extLst>
          </p:cNvPr>
          <p:cNvSpPr txBox="1"/>
          <p:nvPr/>
        </p:nvSpPr>
        <p:spPr>
          <a:xfrm>
            <a:off x="4284351" y="4316332"/>
            <a:ext cx="2335740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9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семья</a:t>
            </a:r>
            <a:endParaRPr lang="ru-RU" sz="2309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pic>
        <p:nvPicPr>
          <p:cNvPr id="23" name="Рисунок 22" descr="Лист">
            <a:extLst>
              <a:ext uri="{FF2B5EF4-FFF2-40B4-BE49-F238E27FC236}">
                <a16:creationId xmlns:a16="http://schemas.microsoft.com/office/drawing/2014/main" xmlns="" id="{46B95E5F-C30C-C4F6-3132-B98713959BED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duotone>
              <a:prstClr val="black"/>
              <a:srgbClr val="F84F2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2277897" y="5914082"/>
            <a:ext cx="667870" cy="667870"/>
          </a:xfrm>
          <a:prstGeom prst="rect">
            <a:avLst/>
          </a:prstGeom>
        </p:spPr>
      </p:pic>
      <p:pic>
        <p:nvPicPr>
          <p:cNvPr id="91" name="Рисунок 90" descr="Семья с мальчиком">
            <a:extLst>
              <a:ext uri="{FF2B5EF4-FFF2-40B4-BE49-F238E27FC236}">
                <a16:creationId xmlns:a16="http://schemas.microsoft.com/office/drawing/2014/main" xmlns="" id="{433944B2-4287-FBDE-AD2C-83C80F49A20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3455164" y="5027896"/>
            <a:ext cx="582007" cy="582007"/>
          </a:xfrm>
          <a:prstGeom prst="rect">
            <a:avLst/>
          </a:prstGeom>
        </p:spPr>
      </p:pic>
      <p:pic>
        <p:nvPicPr>
          <p:cNvPr id="93" name="Рисунок 92" descr="Велоспорт">
            <a:extLst>
              <a:ext uri="{FF2B5EF4-FFF2-40B4-BE49-F238E27FC236}">
                <a16:creationId xmlns:a16="http://schemas.microsoft.com/office/drawing/2014/main" xmlns="" id="{F57AF3BD-A81E-A55F-21EF-BFB05680B18C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87822" y="6781220"/>
            <a:ext cx="593115" cy="593115"/>
          </a:xfrm>
          <a:prstGeom prst="rect">
            <a:avLst/>
          </a:prstGeom>
        </p:spPr>
      </p:pic>
      <p:pic>
        <p:nvPicPr>
          <p:cNvPr id="17" name="Рисунок 16" descr="Драма">
            <a:extLst>
              <a:ext uri="{FF2B5EF4-FFF2-40B4-BE49-F238E27FC236}">
                <a16:creationId xmlns:a16="http://schemas.microsoft.com/office/drawing/2014/main" xmlns="" id="{21E1AD26-421D-9FDF-453C-B0127A99A63B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829798" y="4964999"/>
            <a:ext cx="720180" cy="720180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AF2EB1FF-6871-E4E4-DBA7-D5B3F9D27A6D}"/>
              </a:ext>
            </a:extLst>
          </p:cNvPr>
          <p:cNvSpPr txBox="1"/>
          <p:nvPr/>
        </p:nvSpPr>
        <p:spPr>
          <a:xfrm>
            <a:off x="1652656" y="6840088"/>
            <a:ext cx="979467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9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спорт</a:t>
            </a:r>
            <a:endParaRPr lang="ru-RU" sz="2309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11" name="Прямоугольник: скругленные углы 110">
            <a:extLst>
              <a:ext uri="{FF2B5EF4-FFF2-40B4-BE49-F238E27FC236}">
                <a16:creationId xmlns:a16="http://schemas.microsoft.com/office/drawing/2014/main" xmlns="" id="{C44B965D-5C19-C922-BF2F-4561BE1AFEFA}"/>
              </a:ext>
            </a:extLst>
          </p:cNvPr>
          <p:cNvSpPr/>
          <p:nvPr/>
        </p:nvSpPr>
        <p:spPr>
          <a:xfrm>
            <a:off x="714852" y="8498974"/>
            <a:ext cx="2527825" cy="778350"/>
          </a:xfrm>
          <a:prstGeom prst="roundRect">
            <a:avLst/>
          </a:prstGeom>
          <a:noFill/>
          <a:ln>
            <a:solidFill>
              <a:srgbClr val="F84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9">
              <a:solidFill>
                <a:srgbClr val="F84F24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562C7A4A-568E-FD1E-B67F-BF844C5B6EB6}"/>
              </a:ext>
            </a:extLst>
          </p:cNvPr>
          <p:cNvSpPr txBox="1"/>
          <p:nvPr/>
        </p:nvSpPr>
        <p:spPr>
          <a:xfrm>
            <a:off x="798217" y="8672803"/>
            <a:ext cx="2045293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9" dirty="0" smtClean="0">
                <a:solidFill>
                  <a:srgbClr val="F84F24"/>
                </a:solidFill>
                <a:latin typeface="Montserrat" panose="00000500000000000000" pitchFamily="2" charset="-52"/>
              </a:rPr>
              <a:t>педагогика</a:t>
            </a:r>
            <a:endParaRPr lang="ru-RU" sz="2309" dirty="0">
              <a:solidFill>
                <a:srgbClr val="F84F24"/>
              </a:solidFill>
              <a:latin typeface="Montserrat" panose="00000500000000000000" pitchFamily="2" charset="-52"/>
            </a:endParaRPr>
          </a:p>
        </p:txBody>
      </p:sp>
      <p:sp>
        <p:nvSpPr>
          <p:cNvPr id="114" name="Прямоугольник: скругленные углы 36">
            <a:extLst>
              <a:ext uri="{FF2B5EF4-FFF2-40B4-BE49-F238E27FC236}">
                <a16:creationId xmlns:a16="http://schemas.microsoft.com/office/drawing/2014/main" xmlns="" id="{BB011C85-88CA-6442-CC0F-19EE5C66F39A}"/>
              </a:ext>
            </a:extLst>
          </p:cNvPr>
          <p:cNvSpPr/>
          <p:nvPr/>
        </p:nvSpPr>
        <p:spPr>
          <a:xfrm>
            <a:off x="6158519" y="3070733"/>
            <a:ext cx="4644921" cy="1954101"/>
          </a:xfrm>
          <a:prstGeom prst="roundRect">
            <a:avLst/>
          </a:prstGeom>
          <a:noFill/>
          <a:ln>
            <a:solidFill>
              <a:srgbClr val="F84F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Прямоугольник: скругленные углы 36">
            <a:extLst>
              <a:ext uri="{FF2B5EF4-FFF2-40B4-BE49-F238E27FC236}">
                <a16:creationId xmlns:a16="http://schemas.microsoft.com/office/drawing/2014/main" xmlns="" id="{58625D3A-8170-0F31-6B94-2FEC15DE17E8}"/>
              </a:ext>
            </a:extLst>
          </p:cNvPr>
          <p:cNvSpPr/>
          <p:nvPr/>
        </p:nvSpPr>
        <p:spPr>
          <a:xfrm>
            <a:off x="6103373" y="8936573"/>
            <a:ext cx="4671515" cy="1510118"/>
          </a:xfrm>
          <a:prstGeom prst="roundRect">
            <a:avLst/>
          </a:prstGeom>
          <a:noFill/>
          <a:ln>
            <a:solidFill>
              <a:srgbClr val="F84F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07B2E22-E0EF-6B3C-B2DB-8D6732BFE5A5}"/>
              </a:ext>
            </a:extLst>
          </p:cNvPr>
          <p:cNvSpPr txBox="1"/>
          <p:nvPr/>
        </p:nvSpPr>
        <p:spPr>
          <a:xfrm>
            <a:off x="4198553" y="6840087"/>
            <a:ext cx="1129731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9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наука</a:t>
            </a:r>
            <a:endParaRPr lang="ru-RU" sz="2309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07B2E22-E0EF-6B3C-B2DB-8D6732BFE5A5}"/>
              </a:ext>
            </a:extLst>
          </p:cNvPr>
          <p:cNvSpPr txBox="1"/>
          <p:nvPr/>
        </p:nvSpPr>
        <p:spPr>
          <a:xfrm>
            <a:off x="1512893" y="5101245"/>
            <a:ext cx="1956082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9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культура</a:t>
            </a:r>
            <a:endParaRPr lang="ru-RU" sz="2309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B07B2E22-E0EF-6B3C-B2DB-8D6732BFE5A5}"/>
              </a:ext>
            </a:extLst>
          </p:cNvPr>
          <p:cNvSpPr txBox="1"/>
          <p:nvPr/>
        </p:nvSpPr>
        <p:spPr>
          <a:xfrm>
            <a:off x="2055928" y="9645385"/>
            <a:ext cx="2994217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10" dirty="0" smtClean="0">
                <a:solidFill>
                  <a:schemeClr val="bg1"/>
                </a:solidFill>
                <a:latin typeface="Montserrat" panose="00000500000000000000" pitchFamily="2" charset="-52"/>
              </a:rPr>
              <a:t>защита Отечества</a:t>
            </a:r>
            <a:endParaRPr lang="ru-RU" sz="2310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C349F876-E4B4-D095-3F2A-39E73EBEC8D5}"/>
              </a:ext>
            </a:extLst>
          </p:cNvPr>
          <p:cNvGrpSpPr/>
          <p:nvPr/>
        </p:nvGrpSpPr>
        <p:grpSpPr>
          <a:xfrm rot="16200000">
            <a:off x="17887175" y="-723057"/>
            <a:ext cx="12410653" cy="10122829"/>
            <a:chOff x="883398" y="-742965"/>
            <a:chExt cx="9530914" cy="6601389"/>
          </a:xfrm>
          <a:solidFill>
            <a:srgbClr val="F84F24"/>
          </a:solidFill>
        </p:grpSpPr>
        <p:sp>
          <p:nvSpPr>
            <p:cNvPr id="63" name="Полилиния: фигура 26">
              <a:extLst>
                <a:ext uri="{FF2B5EF4-FFF2-40B4-BE49-F238E27FC236}">
                  <a16:creationId xmlns:a16="http://schemas.microsoft.com/office/drawing/2014/main" xmlns="" id="{6328BA2C-A2E3-4334-78BD-4CDAC6C033D4}"/>
                </a:ext>
              </a:extLst>
            </p:cNvPr>
            <p:cNvSpPr/>
            <p:nvPr/>
          </p:nvSpPr>
          <p:spPr>
            <a:xfrm rot="5400000" flipV="1">
              <a:off x="2348161" y="-2207728"/>
              <a:ext cx="6601387" cy="9530914"/>
            </a:xfrm>
            <a:custGeom>
              <a:avLst/>
              <a:gdLst>
                <a:gd name="connsiteX0" fmla="*/ 5185724 w 6601387"/>
                <a:gd name="connsiteY0" fmla="*/ 1819764 h 9530914"/>
                <a:gd name="connsiteX1" fmla="*/ 5429254 w 6601387"/>
                <a:gd name="connsiteY1" fmla="*/ 1222275 h 9530914"/>
                <a:gd name="connsiteX2" fmla="*/ 5429254 w 6601387"/>
                <a:gd name="connsiteY2" fmla="*/ 1169942 h 9530914"/>
                <a:gd name="connsiteX3" fmla="*/ 1719123 w 6601387"/>
                <a:gd name="connsiteY3" fmla="*/ 1169942 h 9530914"/>
                <a:gd name="connsiteX4" fmla="*/ 1215504 w 6601387"/>
                <a:gd name="connsiteY4" fmla="*/ 1506464 h 9530914"/>
                <a:gd name="connsiteX5" fmla="*/ 1333656 w 6601387"/>
                <a:gd name="connsiteY5" fmla="*/ 2100679 h 9530914"/>
                <a:gd name="connsiteX6" fmla="*/ 3142300 w 6601387"/>
                <a:gd name="connsiteY6" fmla="*/ 3909321 h 9530914"/>
                <a:gd name="connsiteX7" fmla="*/ 135023 w 6601387"/>
                <a:gd name="connsiteY7" fmla="*/ 8472905 h 9530914"/>
                <a:gd name="connsiteX8" fmla="*/ 504164 w 6601387"/>
                <a:gd name="connsiteY8" fmla="*/ 6607015 h 9530914"/>
                <a:gd name="connsiteX9" fmla="*/ 2324685 w 6601387"/>
                <a:gd name="connsiteY9" fmla="*/ 4745423 h 9530914"/>
                <a:gd name="connsiteX10" fmla="*/ 506739 w 6601387"/>
                <a:gd name="connsiteY10" fmla="*/ 2927508 h 9530914"/>
                <a:gd name="connsiteX11" fmla="*/ 135140 w 6601387"/>
                <a:gd name="connsiteY11" fmla="*/ 1059015 h 9530914"/>
                <a:gd name="connsiteX12" fmla="*/ 1719123 w 6601387"/>
                <a:gd name="connsiteY12" fmla="*/ 503 h 9530914"/>
                <a:gd name="connsiteX13" fmla="*/ 6601590 w 6601387"/>
                <a:gd name="connsiteY13" fmla="*/ 503 h 9530914"/>
                <a:gd name="connsiteX14" fmla="*/ 6601590 w 6601387"/>
                <a:gd name="connsiteY14" fmla="*/ 1169942 h 9530914"/>
                <a:gd name="connsiteX15" fmla="*/ 6598693 w 6601387"/>
                <a:gd name="connsiteY15" fmla="*/ 1169942 h 9530914"/>
                <a:gd name="connsiteX16" fmla="*/ 6598693 w 6601387"/>
                <a:gd name="connsiteY16" fmla="*/ 1222275 h 9530914"/>
                <a:gd name="connsiteX17" fmla="*/ 6021713 w 6601387"/>
                <a:gd name="connsiteY17" fmla="*/ 2637409 h 9530914"/>
                <a:gd name="connsiteX18" fmla="*/ 3969217 w 6601387"/>
                <a:gd name="connsiteY18" fmla="*/ 4736237 h 9530914"/>
                <a:gd name="connsiteX19" fmla="*/ 6601590 w 6601387"/>
                <a:gd name="connsiteY19" fmla="*/ 7368697 h 9530914"/>
                <a:gd name="connsiteX20" fmla="*/ 6601590 w 6601387"/>
                <a:gd name="connsiteY20" fmla="*/ 9022331 h 9530914"/>
                <a:gd name="connsiteX21" fmla="*/ 3151601 w 6601387"/>
                <a:gd name="connsiteY21" fmla="*/ 5572343 h 9530914"/>
                <a:gd name="connsiteX22" fmla="*/ 1338220 w 6601387"/>
                <a:gd name="connsiteY22" fmla="*/ 7426589 h 9530914"/>
                <a:gd name="connsiteX23" fmla="*/ 1333656 w 6601387"/>
                <a:gd name="connsiteY23" fmla="*/ 7431241 h 9530914"/>
                <a:gd name="connsiteX24" fmla="*/ 1215504 w 6601387"/>
                <a:gd name="connsiteY24" fmla="*/ 8025452 h 9530914"/>
                <a:gd name="connsiteX25" fmla="*/ 1719123 w 6601387"/>
                <a:gd name="connsiteY25" fmla="*/ 8361978 h 9530914"/>
                <a:gd name="connsiteX26" fmla="*/ 6601590 w 6601387"/>
                <a:gd name="connsiteY26" fmla="*/ 8361978 h 9530914"/>
                <a:gd name="connsiteX27" fmla="*/ 6601590 w 6601387"/>
                <a:gd name="connsiteY27" fmla="*/ 9531417 h 9530914"/>
                <a:gd name="connsiteX28" fmla="*/ 1719123 w 6601387"/>
                <a:gd name="connsiteY28" fmla="*/ 9531417 h 9530914"/>
                <a:gd name="connsiteX29" fmla="*/ 135023 w 6601387"/>
                <a:gd name="connsiteY29" fmla="*/ 8472905 h 953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601387" h="9530914">
                  <a:moveTo>
                    <a:pt x="5185724" y="1819764"/>
                  </a:moveTo>
                  <a:cubicBezTo>
                    <a:pt x="5342784" y="1659106"/>
                    <a:pt x="5429254" y="1447025"/>
                    <a:pt x="5429254" y="1222275"/>
                  </a:cubicBezTo>
                  <a:lnTo>
                    <a:pt x="5429254" y="1169942"/>
                  </a:lnTo>
                  <a:lnTo>
                    <a:pt x="1719123" y="1169942"/>
                  </a:lnTo>
                  <a:cubicBezTo>
                    <a:pt x="1381135" y="1169942"/>
                    <a:pt x="1248123" y="1427513"/>
                    <a:pt x="1215504" y="1506464"/>
                  </a:cubicBezTo>
                  <a:cubicBezTo>
                    <a:pt x="1182683" y="1585419"/>
                    <a:pt x="1094663" y="1861566"/>
                    <a:pt x="1333656" y="2100679"/>
                  </a:cubicBezTo>
                  <a:lnTo>
                    <a:pt x="3142300" y="3909321"/>
                  </a:lnTo>
                  <a:close/>
                  <a:moveTo>
                    <a:pt x="135023" y="8472905"/>
                  </a:moveTo>
                  <a:cubicBezTo>
                    <a:pt x="-134833" y="7821122"/>
                    <a:pt x="6545" y="7106478"/>
                    <a:pt x="504164" y="6607015"/>
                  </a:cubicBezTo>
                  <a:lnTo>
                    <a:pt x="2324685" y="4745423"/>
                  </a:lnTo>
                  <a:lnTo>
                    <a:pt x="506739" y="2927508"/>
                  </a:lnTo>
                  <a:cubicBezTo>
                    <a:pt x="7071" y="2427813"/>
                    <a:pt x="-135362" y="1711820"/>
                    <a:pt x="135140" y="1059015"/>
                  </a:cubicBezTo>
                  <a:cubicBezTo>
                    <a:pt x="405494" y="406180"/>
                    <a:pt x="1012519" y="503"/>
                    <a:pt x="1719123" y="503"/>
                  </a:cubicBezTo>
                  <a:lnTo>
                    <a:pt x="6601590" y="503"/>
                  </a:lnTo>
                  <a:lnTo>
                    <a:pt x="6601590" y="1169942"/>
                  </a:lnTo>
                  <a:lnTo>
                    <a:pt x="6598693" y="1169942"/>
                  </a:lnTo>
                  <a:lnTo>
                    <a:pt x="6598693" y="1222275"/>
                  </a:lnTo>
                  <a:cubicBezTo>
                    <a:pt x="6598693" y="1754353"/>
                    <a:pt x="6393837" y="2256917"/>
                    <a:pt x="6021713" y="2637409"/>
                  </a:cubicBezTo>
                  <a:lnTo>
                    <a:pt x="3969217" y="4736237"/>
                  </a:lnTo>
                  <a:lnTo>
                    <a:pt x="6601590" y="7368697"/>
                  </a:lnTo>
                  <a:lnTo>
                    <a:pt x="6601590" y="9022331"/>
                  </a:lnTo>
                  <a:lnTo>
                    <a:pt x="3151601" y="5572343"/>
                  </a:lnTo>
                  <a:lnTo>
                    <a:pt x="1338220" y="7426589"/>
                  </a:lnTo>
                  <a:lnTo>
                    <a:pt x="1333656" y="7431241"/>
                  </a:lnTo>
                  <a:cubicBezTo>
                    <a:pt x="1094663" y="7670238"/>
                    <a:pt x="1182683" y="7946501"/>
                    <a:pt x="1215504" y="8025452"/>
                  </a:cubicBezTo>
                  <a:cubicBezTo>
                    <a:pt x="1248123" y="8104290"/>
                    <a:pt x="1381135" y="8361978"/>
                    <a:pt x="1719123" y="8361978"/>
                  </a:cubicBezTo>
                  <a:lnTo>
                    <a:pt x="6601590" y="8361978"/>
                  </a:lnTo>
                  <a:lnTo>
                    <a:pt x="6601590" y="9531417"/>
                  </a:lnTo>
                  <a:lnTo>
                    <a:pt x="1719123" y="9531417"/>
                  </a:lnTo>
                  <a:cubicBezTo>
                    <a:pt x="1012519" y="9531417"/>
                    <a:pt x="405494" y="9125740"/>
                    <a:pt x="135023" y="8472905"/>
                  </a:cubicBezTo>
                </a:path>
              </a:pathLst>
            </a:custGeom>
            <a:grpFill/>
            <a:ln w="11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84"/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xmlns="" id="{2789B5B9-4B2A-7023-FB8E-693DA44B9580}"/>
                </a:ext>
              </a:extLst>
            </p:cNvPr>
            <p:cNvSpPr/>
            <p:nvPr/>
          </p:nvSpPr>
          <p:spPr>
            <a:xfrm flipH="1">
              <a:off x="8487679" y="5197476"/>
              <a:ext cx="1926631" cy="6609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4"/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2811869" y="2933598"/>
            <a:ext cx="2804745" cy="100284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4B39C24-9D15-C5C3-2B4D-60B390E0C5D4}"/>
              </a:ext>
            </a:extLst>
          </p:cNvPr>
          <p:cNvSpPr txBox="1"/>
          <p:nvPr/>
        </p:nvSpPr>
        <p:spPr>
          <a:xfrm>
            <a:off x="407247" y="2704247"/>
            <a:ext cx="25440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5B59919-748C-436E-1BCA-59683AE53E09}"/>
              </a:ext>
            </a:extLst>
          </p:cNvPr>
          <p:cNvSpPr txBox="1"/>
          <p:nvPr/>
        </p:nvSpPr>
        <p:spPr>
          <a:xfrm>
            <a:off x="3036093" y="3042245"/>
            <a:ext cx="3033888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52"/>
              </a:rPr>
              <a:t>граней патриотизма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08A07F6-8712-7714-FBB9-F605D91CC258}"/>
              </a:ext>
            </a:extLst>
          </p:cNvPr>
          <p:cNvSpPr txBox="1"/>
          <p:nvPr/>
        </p:nvSpPr>
        <p:spPr>
          <a:xfrm>
            <a:off x="6384495" y="3267665"/>
            <a:ext cx="4002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утверждение 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обществе социально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значимых патриотических ценностей, взглядов и убеждений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08A07F6-8712-7714-FBB9-F605D91CC258}"/>
              </a:ext>
            </a:extLst>
          </p:cNvPr>
          <p:cNvSpPr txBox="1"/>
          <p:nvPr/>
        </p:nvSpPr>
        <p:spPr>
          <a:xfrm>
            <a:off x="6346622" y="5379971"/>
            <a:ext cx="456360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сохранение исторической памяти, недопущение фальсификации истории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008A07F6-8712-7714-FBB9-F605D91CC258}"/>
              </a:ext>
            </a:extLst>
          </p:cNvPr>
          <p:cNvSpPr txBox="1"/>
          <p:nvPr/>
        </p:nvSpPr>
        <p:spPr>
          <a:xfrm>
            <a:off x="11676002" y="3304713"/>
            <a:ext cx="4002464" cy="1467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воспитание уважения к законности и правопорядку, нормам общественной и коллективной жизни   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: скругленные углы 36">
            <a:extLst>
              <a:ext uri="{FF2B5EF4-FFF2-40B4-BE49-F238E27FC236}">
                <a16:creationId xmlns:a16="http://schemas.microsoft.com/office/drawing/2014/main" xmlns="" id="{BB011C85-88CA-6442-CC0F-19EE5C66F39A}"/>
              </a:ext>
            </a:extLst>
          </p:cNvPr>
          <p:cNvSpPr/>
          <p:nvPr/>
        </p:nvSpPr>
        <p:spPr>
          <a:xfrm>
            <a:off x="11302209" y="5267905"/>
            <a:ext cx="4036372" cy="2159588"/>
          </a:xfrm>
          <a:prstGeom prst="roundRect">
            <a:avLst/>
          </a:prstGeom>
          <a:noFill/>
          <a:ln>
            <a:solidFill>
              <a:srgbClr val="F84F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725175" y="5523285"/>
            <a:ext cx="33234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привитие гражданам чувства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гордости и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почитания государственных символов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641049" y="8150994"/>
            <a:ext cx="30243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гражданского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участия, вовлечение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граждан в решение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социально-экономических и иных проблем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: скругленные углы 36">
            <a:extLst>
              <a:ext uri="{FF2B5EF4-FFF2-40B4-BE49-F238E27FC236}">
                <a16:creationId xmlns:a16="http://schemas.microsoft.com/office/drawing/2014/main" xmlns="" id="{BB011C85-88CA-6442-CC0F-19EE5C66F39A}"/>
              </a:ext>
            </a:extLst>
          </p:cNvPr>
          <p:cNvSpPr/>
          <p:nvPr/>
        </p:nvSpPr>
        <p:spPr>
          <a:xfrm>
            <a:off x="11300981" y="7757613"/>
            <a:ext cx="4030268" cy="2689078"/>
          </a:xfrm>
          <a:prstGeom prst="roundRect">
            <a:avLst/>
          </a:prstGeom>
          <a:noFill/>
          <a:ln>
            <a:solidFill>
              <a:srgbClr val="F84F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Прямоугольник: скругленные углы 36">
            <a:extLst>
              <a:ext uri="{FF2B5EF4-FFF2-40B4-BE49-F238E27FC236}">
                <a16:creationId xmlns:a16="http://schemas.microsoft.com/office/drawing/2014/main" xmlns="" id="{BB011C85-88CA-6442-CC0F-19EE5C66F39A}"/>
              </a:ext>
            </a:extLst>
          </p:cNvPr>
          <p:cNvSpPr/>
          <p:nvPr/>
        </p:nvSpPr>
        <p:spPr>
          <a:xfrm>
            <a:off x="11316697" y="3070733"/>
            <a:ext cx="4021883" cy="1973328"/>
          </a:xfrm>
          <a:prstGeom prst="roundRect">
            <a:avLst/>
          </a:prstGeom>
          <a:noFill/>
          <a:ln>
            <a:solidFill>
              <a:srgbClr val="F84F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79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75" name="Прямоугольник: скругленные углы 36">
            <a:extLst>
              <a:ext uri="{FF2B5EF4-FFF2-40B4-BE49-F238E27FC236}">
                <a16:creationId xmlns:a16="http://schemas.microsoft.com/office/drawing/2014/main" xmlns="" id="{BB011C85-88CA-6442-CC0F-19EE5C66F39A}"/>
              </a:ext>
            </a:extLst>
          </p:cNvPr>
          <p:cNvSpPr/>
          <p:nvPr/>
        </p:nvSpPr>
        <p:spPr>
          <a:xfrm>
            <a:off x="15752875" y="3061119"/>
            <a:ext cx="3488670" cy="1973328"/>
          </a:xfrm>
          <a:prstGeom prst="roundRect">
            <a:avLst/>
          </a:prstGeom>
          <a:noFill/>
          <a:ln>
            <a:solidFill>
              <a:srgbClr val="F84F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79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092761" y="3440580"/>
            <a:ext cx="29052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гражданам возможностей для самореализации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: скругленные углы 36">
            <a:extLst>
              <a:ext uri="{FF2B5EF4-FFF2-40B4-BE49-F238E27FC236}">
                <a16:creationId xmlns:a16="http://schemas.microsoft.com/office/drawing/2014/main" xmlns="" id="{BB011C85-88CA-6442-CC0F-19EE5C66F39A}"/>
              </a:ext>
            </a:extLst>
          </p:cNvPr>
          <p:cNvSpPr/>
          <p:nvPr/>
        </p:nvSpPr>
        <p:spPr>
          <a:xfrm>
            <a:off x="15752875" y="5287547"/>
            <a:ext cx="3488670" cy="2158966"/>
          </a:xfrm>
          <a:prstGeom prst="roundRect">
            <a:avLst/>
          </a:prstGeom>
          <a:noFill/>
          <a:ln>
            <a:solidFill>
              <a:srgbClr val="F84F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79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167039" y="5604549"/>
            <a:ext cx="27752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</a:t>
            </a:r>
            <a:r>
              <a:rPr lang="ru-RU" sz="2000" spc="-4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гибкой,</a:t>
            </a:r>
            <a:r>
              <a:rPr lang="ru-RU" sz="2000" spc="-4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оперативной,</a:t>
            </a:r>
            <a:r>
              <a:rPr lang="ru-RU" sz="2000" spc="-4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</a:t>
            </a:r>
            <a:r>
              <a:rPr lang="ru-RU" sz="20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деликатной</a:t>
            </a:r>
            <a:r>
              <a:rPr lang="ru-RU" sz="2000" spc="-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системы</a:t>
            </a:r>
            <a:r>
              <a:rPr lang="ru-RU" sz="2000" spc="-4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патриотического</a:t>
            </a:r>
            <a:r>
              <a:rPr lang="ru-RU" sz="2000" spc="-33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воспитания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: скругленные углы 36">
            <a:extLst>
              <a:ext uri="{FF2B5EF4-FFF2-40B4-BE49-F238E27FC236}">
                <a16:creationId xmlns:a16="http://schemas.microsoft.com/office/drawing/2014/main" xmlns="" id="{BB011C85-88CA-6442-CC0F-19EE5C66F39A}"/>
              </a:ext>
            </a:extLst>
          </p:cNvPr>
          <p:cNvSpPr/>
          <p:nvPr/>
        </p:nvSpPr>
        <p:spPr>
          <a:xfrm>
            <a:off x="15793055" y="7804899"/>
            <a:ext cx="3488670" cy="2641792"/>
          </a:xfrm>
          <a:prstGeom prst="roundRect">
            <a:avLst/>
          </a:prstGeom>
          <a:noFill/>
          <a:ln>
            <a:solidFill>
              <a:srgbClr val="F84F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79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167038" y="8283699"/>
            <a:ext cx="244242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усиление</a:t>
            </a:r>
            <a:r>
              <a:rPr lang="ru-RU" sz="2000" spc="-6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патриотических</a:t>
            </a:r>
            <a:r>
              <a:rPr lang="ru-RU" sz="2000" spc="-8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настроений</a:t>
            </a:r>
            <a:r>
              <a:rPr lang="ru-RU" sz="2000" spc="-4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sz="2000" spc="-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информационном</a:t>
            </a:r>
            <a:r>
              <a:rPr lang="ru-RU" sz="2000" spc="-5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пространстве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4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50" y="-32279"/>
            <a:ext cx="20373041" cy="1357871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7300800D-BEBE-3C45-27C3-3FC7BDDA06C6}"/>
              </a:ext>
            </a:extLst>
          </p:cNvPr>
          <p:cNvSpPr/>
          <p:nvPr/>
        </p:nvSpPr>
        <p:spPr>
          <a:xfrm rot="10800000">
            <a:off x="-5568950" y="-227500"/>
            <a:ext cx="22931237" cy="1396915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7000">
                <a:srgbClr val="FFFFFF"/>
              </a:gs>
              <a:gs pos="52000">
                <a:srgbClr val="FFFFFF">
                  <a:alpha val="73000"/>
                </a:srgb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4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F6F067-6650-CF6E-A761-FBF5D7692B67}"/>
              </a:ext>
            </a:extLst>
          </p:cNvPr>
          <p:cNvSpPr txBox="1"/>
          <p:nvPr/>
        </p:nvSpPr>
        <p:spPr>
          <a:xfrm>
            <a:off x="1002149" y="1200932"/>
            <a:ext cx="17683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84F24"/>
                </a:solidFill>
                <a:latin typeface="Arial" panose="020B0604020202020204" pitchFamily="34" charset="0"/>
                <a:ea typeface="Open Sans Bold" panose="020B0604020202020204" charset="0"/>
                <a:cs typeface="Arial" panose="020B0604020202020204" pitchFamily="34" charset="0"/>
              </a:rPr>
              <a:t>Гражданский патриотизм</a:t>
            </a:r>
            <a:endParaRPr lang="ru-RU" sz="6600" b="1" dirty="0">
              <a:solidFill>
                <a:srgbClr val="F84F24"/>
              </a:solidFill>
              <a:latin typeface="Arial" panose="020B0604020202020204" pitchFamily="34" charset="0"/>
              <a:ea typeface="Open Sans Bold" panose="020B060402020202020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C349F876-E4B4-D095-3F2A-39E73EBEC8D5}"/>
              </a:ext>
            </a:extLst>
          </p:cNvPr>
          <p:cNvGrpSpPr/>
          <p:nvPr/>
        </p:nvGrpSpPr>
        <p:grpSpPr>
          <a:xfrm rot="16200000">
            <a:off x="13898773" y="-211813"/>
            <a:ext cx="12410653" cy="10122829"/>
            <a:chOff x="883398" y="-742965"/>
            <a:chExt cx="9530914" cy="6601389"/>
          </a:xfrm>
          <a:solidFill>
            <a:srgbClr val="F84F24"/>
          </a:solidFill>
        </p:grpSpPr>
        <p:sp>
          <p:nvSpPr>
            <p:cNvPr id="4" name="Полилиния: фигура 26">
              <a:extLst>
                <a:ext uri="{FF2B5EF4-FFF2-40B4-BE49-F238E27FC236}">
                  <a16:creationId xmlns:a16="http://schemas.microsoft.com/office/drawing/2014/main" xmlns="" id="{6328BA2C-A2E3-4334-78BD-4CDAC6C033D4}"/>
                </a:ext>
              </a:extLst>
            </p:cNvPr>
            <p:cNvSpPr/>
            <p:nvPr/>
          </p:nvSpPr>
          <p:spPr>
            <a:xfrm rot="5400000" flipV="1">
              <a:off x="2348161" y="-2207728"/>
              <a:ext cx="6601387" cy="9530914"/>
            </a:xfrm>
            <a:custGeom>
              <a:avLst/>
              <a:gdLst>
                <a:gd name="connsiteX0" fmla="*/ 5185724 w 6601387"/>
                <a:gd name="connsiteY0" fmla="*/ 1819764 h 9530914"/>
                <a:gd name="connsiteX1" fmla="*/ 5429254 w 6601387"/>
                <a:gd name="connsiteY1" fmla="*/ 1222275 h 9530914"/>
                <a:gd name="connsiteX2" fmla="*/ 5429254 w 6601387"/>
                <a:gd name="connsiteY2" fmla="*/ 1169942 h 9530914"/>
                <a:gd name="connsiteX3" fmla="*/ 1719123 w 6601387"/>
                <a:gd name="connsiteY3" fmla="*/ 1169942 h 9530914"/>
                <a:gd name="connsiteX4" fmla="*/ 1215504 w 6601387"/>
                <a:gd name="connsiteY4" fmla="*/ 1506464 h 9530914"/>
                <a:gd name="connsiteX5" fmla="*/ 1333656 w 6601387"/>
                <a:gd name="connsiteY5" fmla="*/ 2100679 h 9530914"/>
                <a:gd name="connsiteX6" fmla="*/ 3142300 w 6601387"/>
                <a:gd name="connsiteY6" fmla="*/ 3909321 h 9530914"/>
                <a:gd name="connsiteX7" fmla="*/ 135023 w 6601387"/>
                <a:gd name="connsiteY7" fmla="*/ 8472905 h 9530914"/>
                <a:gd name="connsiteX8" fmla="*/ 504164 w 6601387"/>
                <a:gd name="connsiteY8" fmla="*/ 6607015 h 9530914"/>
                <a:gd name="connsiteX9" fmla="*/ 2324685 w 6601387"/>
                <a:gd name="connsiteY9" fmla="*/ 4745423 h 9530914"/>
                <a:gd name="connsiteX10" fmla="*/ 506739 w 6601387"/>
                <a:gd name="connsiteY10" fmla="*/ 2927508 h 9530914"/>
                <a:gd name="connsiteX11" fmla="*/ 135140 w 6601387"/>
                <a:gd name="connsiteY11" fmla="*/ 1059015 h 9530914"/>
                <a:gd name="connsiteX12" fmla="*/ 1719123 w 6601387"/>
                <a:gd name="connsiteY12" fmla="*/ 503 h 9530914"/>
                <a:gd name="connsiteX13" fmla="*/ 6601590 w 6601387"/>
                <a:gd name="connsiteY13" fmla="*/ 503 h 9530914"/>
                <a:gd name="connsiteX14" fmla="*/ 6601590 w 6601387"/>
                <a:gd name="connsiteY14" fmla="*/ 1169942 h 9530914"/>
                <a:gd name="connsiteX15" fmla="*/ 6598693 w 6601387"/>
                <a:gd name="connsiteY15" fmla="*/ 1169942 h 9530914"/>
                <a:gd name="connsiteX16" fmla="*/ 6598693 w 6601387"/>
                <a:gd name="connsiteY16" fmla="*/ 1222275 h 9530914"/>
                <a:gd name="connsiteX17" fmla="*/ 6021713 w 6601387"/>
                <a:gd name="connsiteY17" fmla="*/ 2637409 h 9530914"/>
                <a:gd name="connsiteX18" fmla="*/ 3969217 w 6601387"/>
                <a:gd name="connsiteY18" fmla="*/ 4736237 h 9530914"/>
                <a:gd name="connsiteX19" fmla="*/ 6601590 w 6601387"/>
                <a:gd name="connsiteY19" fmla="*/ 7368697 h 9530914"/>
                <a:gd name="connsiteX20" fmla="*/ 6601590 w 6601387"/>
                <a:gd name="connsiteY20" fmla="*/ 9022331 h 9530914"/>
                <a:gd name="connsiteX21" fmla="*/ 3151601 w 6601387"/>
                <a:gd name="connsiteY21" fmla="*/ 5572343 h 9530914"/>
                <a:gd name="connsiteX22" fmla="*/ 1338220 w 6601387"/>
                <a:gd name="connsiteY22" fmla="*/ 7426589 h 9530914"/>
                <a:gd name="connsiteX23" fmla="*/ 1333656 w 6601387"/>
                <a:gd name="connsiteY23" fmla="*/ 7431241 h 9530914"/>
                <a:gd name="connsiteX24" fmla="*/ 1215504 w 6601387"/>
                <a:gd name="connsiteY24" fmla="*/ 8025452 h 9530914"/>
                <a:gd name="connsiteX25" fmla="*/ 1719123 w 6601387"/>
                <a:gd name="connsiteY25" fmla="*/ 8361978 h 9530914"/>
                <a:gd name="connsiteX26" fmla="*/ 6601590 w 6601387"/>
                <a:gd name="connsiteY26" fmla="*/ 8361978 h 9530914"/>
                <a:gd name="connsiteX27" fmla="*/ 6601590 w 6601387"/>
                <a:gd name="connsiteY27" fmla="*/ 9531417 h 9530914"/>
                <a:gd name="connsiteX28" fmla="*/ 1719123 w 6601387"/>
                <a:gd name="connsiteY28" fmla="*/ 9531417 h 9530914"/>
                <a:gd name="connsiteX29" fmla="*/ 135023 w 6601387"/>
                <a:gd name="connsiteY29" fmla="*/ 8472905 h 953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601387" h="9530914">
                  <a:moveTo>
                    <a:pt x="5185724" y="1819764"/>
                  </a:moveTo>
                  <a:cubicBezTo>
                    <a:pt x="5342784" y="1659106"/>
                    <a:pt x="5429254" y="1447025"/>
                    <a:pt x="5429254" y="1222275"/>
                  </a:cubicBezTo>
                  <a:lnTo>
                    <a:pt x="5429254" y="1169942"/>
                  </a:lnTo>
                  <a:lnTo>
                    <a:pt x="1719123" y="1169942"/>
                  </a:lnTo>
                  <a:cubicBezTo>
                    <a:pt x="1381135" y="1169942"/>
                    <a:pt x="1248123" y="1427513"/>
                    <a:pt x="1215504" y="1506464"/>
                  </a:cubicBezTo>
                  <a:cubicBezTo>
                    <a:pt x="1182683" y="1585419"/>
                    <a:pt x="1094663" y="1861566"/>
                    <a:pt x="1333656" y="2100679"/>
                  </a:cubicBezTo>
                  <a:lnTo>
                    <a:pt x="3142300" y="3909321"/>
                  </a:lnTo>
                  <a:close/>
                  <a:moveTo>
                    <a:pt x="135023" y="8472905"/>
                  </a:moveTo>
                  <a:cubicBezTo>
                    <a:pt x="-134833" y="7821122"/>
                    <a:pt x="6545" y="7106478"/>
                    <a:pt x="504164" y="6607015"/>
                  </a:cubicBezTo>
                  <a:lnTo>
                    <a:pt x="2324685" y="4745423"/>
                  </a:lnTo>
                  <a:lnTo>
                    <a:pt x="506739" y="2927508"/>
                  </a:lnTo>
                  <a:cubicBezTo>
                    <a:pt x="7071" y="2427813"/>
                    <a:pt x="-135362" y="1711820"/>
                    <a:pt x="135140" y="1059015"/>
                  </a:cubicBezTo>
                  <a:cubicBezTo>
                    <a:pt x="405494" y="406180"/>
                    <a:pt x="1012519" y="503"/>
                    <a:pt x="1719123" y="503"/>
                  </a:cubicBezTo>
                  <a:lnTo>
                    <a:pt x="6601590" y="503"/>
                  </a:lnTo>
                  <a:lnTo>
                    <a:pt x="6601590" y="1169942"/>
                  </a:lnTo>
                  <a:lnTo>
                    <a:pt x="6598693" y="1169942"/>
                  </a:lnTo>
                  <a:lnTo>
                    <a:pt x="6598693" y="1222275"/>
                  </a:lnTo>
                  <a:cubicBezTo>
                    <a:pt x="6598693" y="1754353"/>
                    <a:pt x="6393837" y="2256917"/>
                    <a:pt x="6021713" y="2637409"/>
                  </a:cubicBezTo>
                  <a:lnTo>
                    <a:pt x="3969217" y="4736237"/>
                  </a:lnTo>
                  <a:lnTo>
                    <a:pt x="6601590" y="7368697"/>
                  </a:lnTo>
                  <a:lnTo>
                    <a:pt x="6601590" y="9022331"/>
                  </a:lnTo>
                  <a:lnTo>
                    <a:pt x="3151601" y="5572343"/>
                  </a:lnTo>
                  <a:lnTo>
                    <a:pt x="1338220" y="7426589"/>
                  </a:lnTo>
                  <a:lnTo>
                    <a:pt x="1333656" y="7431241"/>
                  </a:lnTo>
                  <a:cubicBezTo>
                    <a:pt x="1094663" y="7670238"/>
                    <a:pt x="1182683" y="7946501"/>
                    <a:pt x="1215504" y="8025452"/>
                  </a:cubicBezTo>
                  <a:cubicBezTo>
                    <a:pt x="1248123" y="8104290"/>
                    <a:pt x="1381135" y="8361978"/>
                    <a:pt x="1719123" y="8361978"/>
                  </a:cubicBezTo>
                  <a:lnTo>
                    <a:pt x="6601590" y="8361978"/>
                  </a:lnTo>
                  <a:lnTo>
                    <a:pt x="6601590" y="9531417"/>
                  </a:lnTo>
                  <a:lnTo>
                    <a:pt x="1719123" y="9531417"/>
                  </a:lnTo>
                  <a:cubicBezTo>
                    <a:pt x="1012519" y="9531417"/>
                    <a:pt x="405494" y="9125740"/>
                    <a:pt x="135023" y="8472905"/>
                  </a:cubicBezTo>
                </a:path>
              </a:pathLst>
            </a:custGeom>
            <a:grpFill/>
            <a:ln w="11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84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2789B5B9-4B2A-7023-FB8E-693DA44B9580}"/>
                </a:ext>
              </a:extLst>
            </p:cNvPr>
            <p:cNvSpPr/>
            <p:nvPr/>
          </p:nvSpPr>
          <p:spPr>
            <a:xfrm flipH="1">
              <a:off x="8487679" y="5197476"/>
              <a:ext cx="1926631" cy="6609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4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30911" y="2542519"/>
            <a:ext cx="3659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84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</a:t>
            </a:r>
            <a:endParaRPr lang="ru-RU" sz="9600" b="1" dirty="0">
              <a:solidFill>
                <a:srgbClr val="F84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EB04CA-D468-90F5-5475-3FD00DD3014C}"/>
              </a:ext>
            </a:extLst>
          </p:cNvPr>
          <p:cNvSpPr txBox="1"/>
          <p:nvPr/>
        </p:nvSpPr>
        <p:spPr>
          <a:xfrm>
            <a:off x="1109795" y="3986424"/>
            <a:ext cx="356933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п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исем поддержки направлено в зону СВО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Montserrat Semi-Bold" panose="020B0604020202020204" charset="-5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040" y="5273747"/>
            <a:ext cx="3659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84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endParaRPr lang="ru-RU" sz="9600" b="1" dirty="0">
              <a:solidFill>
                <a:srgbClr val="F84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1EB04CA-D468-90F5-5475-3FD00DD3014C}"/>
              </a:ext>
            </a:extLst>
          </p:cNvPr>
          <p:cNvSpPr txBox="1"/>
          <p:nvPr/>
        </p:nvSpPr>
        <p:spPr>
          <a:xfrm>
            <a:off x="997616" y="6555848"/>
            <a:ext cx="356933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кг </a:t>
            </a:r>
          </a:p>
          <a:p>
            <a:pPr>
              <a:lnSpc>
                <a:spcPts val="3300"/>
              </a:lnSpc>
            </a:pP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адресной помощи собрано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Montserrat Semi-Bold" panose="020B060402020202020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7616" y="7873356"/>
            <a:ext cx="3659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84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sz="9600" b="1" dirty="0">
              <a:solidFill>
                <a:srgbClr val="F84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1EB04CA-D468-90F5-5475-3FD00DD3014C}"/>
              </a:ext>
            </a:extLst>
          </p:cNvPr>
          <p:cNvSpPr txBox="1"/>
          <p:nvPr/>
        </p:nvSpPr>
        <p:spPr>
          <a:xfrm>
            <a:off x="997616" y="9241204"/>
            <a:ext cx="5850446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-Bold" panose="020B0604020202020204" charset="-52"/>
              </a:rPr>
              <a:t>человек приняло участие в торжественных отправках мобилизованных  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Montserrat Semi-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928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4"/>
            <a:ext cx="20104100" cy="134092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606550" y="-1736725"/>
            <a:ext cx="24841200" cy="1583057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12101A"/>
              </a:gs>
              <a:gs pos="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F6F067-6650-CF6E-A761-FBF5D7692B67}"/>
              </a:ext>
            </a:extLst>
          </p:cNvPr>
          <p:cNvSpPr txBox="1"/>
          <p:nvPr/>
        </p:nvSpPr>
        <p:spPr>
          <a:xfrm>
            <a:off x="984251" y="777875"/>
            <a:ext cx="11963400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936" b="1" dirty="0" smtClean="0">
                <a:solidFill>
                  <a:schemeClr val="bg1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Патриотические мероприятия</a:t>
            </a:r>
            <a:endParaRPr lang="ru-RU" sz="5442" b="1" dirty="0">
              <a:solidFill>
                <a:schemeClr val="bg1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59972" y="7102475"/>
            <a:ext cx="4800599" cy="575972"/>
          </a:xfrm>
          <a:prstGeom prst="roundRect">
            <a:avLst/>
          </a:prstGeom>
          <a:solidFill>
            <a:srgbClr val="F84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64771" y="7102475"/>
            <a:ext cx="14228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Мы поддерживаем:</a:t>
            </a:r>
          </a:p>
          <a:p>
            <a:endParaRPr lang="ru-RU" sz="3200" b="1" spc="5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народное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шествие</a:t>
            </a:r>
            <a:r>
              <a:rPr lang="ru-RU" sz="3200" spc="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«Бессмертный полк»,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всероссийские</a:t>
            </a:r>
            <a:r>
              <a:rPr lang="ru-RU" sz="3200" spc="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акции «Блокадный</a:t>
            </a:r>
            <a:r>
              <a:rPr lang="ru-RU" sz="3200" spc="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хлеб»,</a:t>
            </a:r>
            <a:r>
              <a:rPr lang="ru-RU" sz="3200" spc="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Свеча</a:t>
            </a:r>
            <a:r>
              <a:rPr lang="ru-RU" sz="3200" spc="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памяти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3200" spc="5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традиционные</a:t>
            </a:r>
            <a:r>
              <a:rPr lang="ru-RU" sz="3200" spc="-65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патриотические</a:t>
            </a:r>
            <a:r>
              <a:rPr lang="ru-RU" sz="3200" spc="-6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проекты</a:t>
            </a:r>
            <a:r>
              <a:rPr lang="ru-RU" sz="3200" spc="-2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sz="3200" spc="-5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«Диалоги</a:t>
            </a:r>
            <a:r>
              <a:rPr lang="ru-RU" sz="3200" spc="-33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Героями», военно-спортивная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игра «Победа», Армейские международные</a:t>
            </a:r>
            <a:r>
              <a:rPr lang="ru-RU" sz="3200" spc="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игры,</a:t>
            </a:r>
            <a:r>
              <a:rPr lang="ru-RU" sz="3200" spc="1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акция</a:t>
            </a:r>
            <a:r>
              <a:rPr lang="ru-RU" sz="3200" spc="1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«Георгиевская</a:t>
            </a:r>
            <a:r>
              <a:rPr lang="ru-RU" sz="3200" spc="1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ленточка»</a:t>
            </a:r>
            <a:r>
              <a:rPr lang="ru-RU" sz="3200" spc="-1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ru-RU" sz="3200" spc="25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другие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5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250" y="3730880"/>
            <a:ext cx="17088486" cy="14773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50" y="-1"/>
            <a:ext cx="7833784" cy="11750676"/>
          </a:xfrm>
          <a:prstGeom prst="rect">
            <a:avLst/>
          </a:prstGeom>
        </p:spPr>
      </p:pic>
      <p:sp>
        <p:nvSpPr>
          <p:cNvPr id="36" name="object 8"/>
          <p:cNvSpPr txBox="1">
            <a:spLocks/>
          </p:cNvSpPr>
          <p:nvPr/>
        </p:nvSpPr>
        <p:spPr>
          <a:xfrm>
            <a:off x="806824" y="592375"/>
            <a:ext cx="11049000" cy="23211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6000"/>
              </a:lnSpc>
              <a:spcBef>
                <a:spcPts val="100"/>
              </a:spcBef>
            </a:pPr>
            <a:r>
              <a:rPr lang="ru-RU" sz="5400" b="1" kern="0" spc="-55" dirty="0" smtClean="0">
                <a:solidFill>
                  <a:srgbClr val="F84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Дальневосточный молодежный образовательный форум «Амур»</a:t>
            </a:r>
            <a:endParaRPr lang="ru-RU" sz="54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9659" y="4773038"/>
            <a:ext cx="78468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 smtClean="0">
                <a:solidFill>
                  <a:srgbClr val="F84F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  <a:endParaRPr lang="ru-RU" sz="13800" b="1" dirty="0">
              <a:solidFill>
                <a:srgbClr val="F84F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1EB04CA-D468-90F5-5475-3FD00DD3014C}"/>
              </a:ext>
            </a:extLst>
          </p:cNvPr>
          <p:cNvSpPr txBox="1"/>
          <p:nvPr/>
        </p:nvSpPr>
        <p:spPr>
          <a:xfrm>
            <a:off x="4016644" y="5315405"/>
            <a:ext cx="5190987" cy="12182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lnSpc>
                <a:spcPts val="6000"/>
              </a:lnSpc>
              <a:spcBef>
                <a:spcPts val="100"/>
              </a:spcBef>
              <a:defRPr sz="4400" b="1" kern="0" spc="-5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4700"/>
              </a:lnSpc>
            </a:pPr>
            <a:r>
              <a:rPr lang="ru-RU" dirty="0"/>
              <a:t>человек приняли участие </a:t>
            </a:r>
          </a:p>
        </p:txBody>
      </p:sp>
      <p:sp>
        <p:nvSpPr>
          <p:cNvPr id="43" name="object 8"/>
          <p:cNvSpPr txBox="1">
            <a:spLocks/>
          </p:cNvSpPr>
          <p:nvPr/>
        </p:nvSpPr>
        <p:spPr>
          <a:xfrm>
            <a:off x="708827" y="2844017"/>
            <a:ext cx="11049000" cy="7183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6000"/>
              </a:lnSpc>
              <a:spcBef>
                <a:spcPts val="100"/>
              </a:spcBef>
            </a:pPr>
            <a:r>
              <a:rPr lang="ru-RU" sz="4400" b="1" kern="0" spc="-55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Смена «Дальневосточная семья»</a:t>
            </a:r>
            <a:endParaRPr lang="ru-RU" sz="4400" b="1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8"/>
          <p:cNvSpPr txBox="1">
            <a:spLocks/>
          </p:cNvSpPr>
          <p:nvPr/>
        </p:nvSpPr>
        <p:spPr>
          <a:xfrm>
            <a:off x="806824" y="6989029"/>
            <a:ext cx="8026026" cy="1974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ts val="5100"/>
              </a:lnSpc>
              <a:spcBef>
                <a:spcPts val="100"/>
              </a:spcBef>
            </a:pPr>
            <a:r>
              <a:rPr lang="ru-RU" sz="4400" b="1" kern="0" spc="-55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Итог: </a:t>
            </a:r>
            <a:r>
              <a:rPr lang="ru-RU" sz="4400" kern="0" spc="-55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в 2023 году семейных клубов по разработанной франшизе</a:t>
            </a:r>
            <a:endParaRPr lang="ru-RU" sz="44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C349F876-E4B4-D095-3F2A-39E73EBEC8D5}"/>
              </a:ext>
            </a:extLst>
          </p:cNvPr>
          <p:cNvGrpSpPr/>
          <p:nvPr/>
        </p:nvGrpSpPr>
        <p:grpSpPr>
          <a:xfrm>
            <a:off x="8859745" y="8314508"/>
            <a:ext cx="12410653" cy="10122829"/>
            <a:chOff x="883398" y="-742965"/>
            <a:chExt cx="9530914" cy="6601389"/>
          </a:xfrm>
          <a:solidFill>
            <a:srgbClr val="F84F24"/>
          </a:solidFill>
        </p:grpSpPr>
        <p:sp>
          <p:nvSpPr>
            <p:cNvPr id="47" name="Полилиния: фигура 26">
              <a:extLst>
                <a:ext uri="{FF2B5EF4-FFF2-40B4-BE49-F238E27FC236}">
                  <a16:creationId xmlns:a16="http://schemas.microsoft.com/office/drawing/2014/main" xmlns="" id="{6328BA2C-A2E3-4334-78BD-4CDAC6C033D4}"/>
                </a:ext>
              </a:extLst>
            </p:cNvPr>
            <p:cNvSpPr/>
            <p:nvPr/>
          </p:nvSpPr>
          <p:spPr>
            <a:xfrm rot="5400000" flipV="1">
              <a:off x="2348161" y="-2207728"/>
              <a:ext cx="6601387" cy="9530914"/>
            </a:xfrm>
            <a:custGeom>
              <a:avLst/>
              <a:gdLst>
                <a:gd name="connsiteX0" fmla="*/ 5185724 w 6601387"/>
                <a:gd name="connsiteY0" fmla="*/ 1819764 h 9530914"/>
                <a:gd name="connsiteX1" fmla="*/ 5429254 w 6601387"/>
                <a:gd name="connsiteY1" fmla="*/ 1222275 h 9530914"/>
                <a:gd name="connsiteX2" fmla="*/ 5429254 w 6601387"/>
                <a:gd name="connsiteY2" fmla="*/ 1169942 h 9530914"/>
                <a:gd name="connsiteX3" fmla="*/ 1719123 w 6601387"/>
                <a:gd name="connsiteY3" fmla="*/ 1169942 h 9530914"/>
                <a:gd name="connsiteX4" fmla="*/ 1215504 w 6601387"/>
                <a:gd name="connsiteY4" fmla="*/ 1506464 h 9530914"/>
                <a:gd name="connsiteX5" fmla="*/ 1333656 w 6601387"/>
                <a:gd name="connsiteY5" fmla="*/ 2100679 h 9530914"/>
                <a:gd name="connsiteX6" fmla="*/ 3142300 w 6601387"/>
                <a:gd name="connsiteY6" fmla="*/ 3909321 h 9530914"/>
                <a:gd name="connsiteX7" fmla="*/ 135023 w 6601387"/>
                <a:gd name="connsiteY7" fmla="*/ 8472905 h 9530914"/>
                <a:gd name="connsiteX8" fmla="*/ 504164 w 6601387"/>
                <a:gd name="connsiteY8" fmla="*/ 6607015 h 9530914"/>
                <a:gd name="connsiteX9" fmla="*/ 2324685 w 6601387"/>
                <a:gd name="connsiteY9" fmla="*/ 4745423 h 9530914"/>
                <a:gd name="connsiteX10" fmla="*/ 506739 w 6601387"/>
                <a:gd name="connsiteY10" fmla="*/ 2927508 h 9530914"/>
                <a:gd name="connsiteX11" fmla="*/ 135140 w 6601387"/>
                <a:gd name="connsiteY11" fmla="*/ 1059015 h 9530914"/>
                <a:gd name="connsiteX12" fmla="*/ 1719123 w 6601387"/>
                <a:gd name="connsiteY12" fmla="*/ 503 h 9530914"/>
                <a:gd name="connsiteX13" fmla="*/ 6601590 w 6601387"/>
                <a:gd name="connsiteY13" fmla="*/ 503 h 9530914"/>
                <a:gd name="connsiteX14" fmla="*/ 6601590 w 6601387"/>
                <a:gd name="connsiteY14" fmla="*/ 1169942 h 9530914"/>
                <a:gd name="connsiteX15" fmla="*/ 6598693 w 6601387"/>
                <a:gd name="connsiteY15" fmla="*/ 1169942 h 9530914"/>
                <a:gd name="connsiteX16" fmla="*/ 6598693 w 6601387"/>
                <a:gd name="connsiteY16" fmla="*/ 1222275 h 9530914"/>
                <a:gd name="connsiteX17" fmla="*/ 6021713 w 6601387"/>
                <a:gd name="connsiteY17" fmla="*/ 2637409 h 9530914"/>
                <a:gd name="connsiteX18" fmla="*/ 3969217 w 6601387"/>
                <a:gd name="connsiteY18" fmla="*/ 4736237 h 9530914"/>
                <a:gd name="connsiteX19" fmla="*/ 6601590 w 6601387"/>
                <a:gd name="connsiteY19" fmla="*/ 7368697 h 9530914"/>
                <a:gd name="connsiteX20" fmla="*/ 6601590 w 6601387"/>
                <a:gd name="connsiteY20" fmla="*/ 9022331 h 9530914"/>
                <a:gd name="connsiteX21" fmla="*/ 3151601 w 6601387"/>
                <a:gd name="connsiteY21" fmla="*/ 5572343 h 9530914"/>
                <a:gd name="connsiteX22" fmla="*/ 1338220 w 6601387"/>
                <a:gd name="connsiteY22" fmla="*/ 7426589 h 9530914"/>
                <a:gd name="connsiteX23" fmla="*/ 1333656 w 6601387"/>
                <a:gd name="connsiteY23" fmla="*/ 7431241 h 9530914"/>
                <a:gd name="connsiteX24" fmla="*/ 1215504 w 6601387"/>
                <a:gd name="connsiteY24" fmla="*/ 8025452 h 9530914"/>
                <a:gd name="connsiteX25" fmla="*/ 1719123 w 6601387"/>
                <a:gd name="connsiteY25" fmla="*/ 8361978 h 9530914"/>
                <a:gd name="connsiteX26" fmla="*/ 6601590 w 6601387"/>
                <a:gd name="connsiteY26" fmla="*/ 8361978 h 9530914"/>
                <a:gd name="connsiteX27" fmla="*/ 6601590 w 6601387"/>
                <a:gd name="connsiteY27" fmla="*/ 9531417 h 9530914"/>
                <a:gd name="connsiteX28" fmla="*/ 1719123 w 6601387"/>
                <a:gd name="connsiteY28" fmla="*/ 9531417 h 9530914"/>
                <a:gd name="connsiteX29" fmla="*/ 135023 w 6601387"/>
                <a:gd name="connsiteY29" fmla="*/ 8472905 h 953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601387" h="9530914">
                  <a:moveTo>
                    <a:pt x="5185724" y="1819764"/>
                  </a:moveTo>
                  <a:cubicBezTo>
                    <a:pt x="5342784" y="1659106"/>
                    <a:pt x="5429254" y="1447025"/>
                    <a:pt x="5429254" y="1222275"/>
                  </a:cubicBezTo>
                  <a:lnTo>
                    <a:pt x="5429254" y="1169942"/>
                  </a:lnTo>
                  <a:lnTo>
                    <a:pt x="1719123" y="1169942"/>
                  </a:lnTo>
                  <a:cubicBezTo>
                    <a:pt x="1381135" y="1169942"/>
                    <a:pt x="1248123" y="1427513"/>
                    <a:pt x="1215504" y="1506464"/>
                  </a:cubicBezTo>
                  <a:cubicBezTo>
                    <a:pt x="1182683" y="1585419"/>
                    <a:pt x="1094663" y="1861566"/>
                    <a:pt x="1333656" y="2100679"/>
                  </a:cubicBezTo>
                  <a:lnTo>
                    <a:pt x="3142300" y="3909321"/>
                  </a:lnTo>
                  <a:close/>
                  <a:moveTo>
                    <a:pt x="135023" y="8472905"/>
                  </a:moveTo>
                  <a:cubicBezTo>
                    <a:pt x="-134833" y="7821122"/>
                    <a:pt x="6545" y="7106478"/>
                    <a:pt x="504164" y="6607015"/>
                  </a:cubicBezTo>
                  <a:lnTo>
                    <a:pt x="2324685" y="4745423"/>
                  </a:lnTo>
                  <a:lnTo>
                    <a:pt x="506739" y="2927508"/>
                  </a:lnTo>
                  <a:cubicBezTo>
                    <a:pt x="7071" y="2427813"/>
                    <a:pt x="-135362" y="1711820"/>
                    <a:pt x="135140" y="1059015"/>
                  </a:cubicBezTo>
                  <a:cubicBezTo>
                    <a:pt x="405494" y="406180"/>
                    <a:pt x="1012519" y="503"/>
                    <a:pt x="1719123" y="503"/>
                  </a:cubicBezTo>
                  <a:lnTo>
                    <a:pt x="6601590" y="503"/>
                  </a:lnTo>
                  <a:lnTo>
                    <a:pt x="6601590" y="1169942"/>
                  </a:lnTo>
                  <a:lnTo>
                    <a:pt x="6598693" y="1169942"/>
                  </a:lnTo>
                  <a:lnTo>
                    <a:pt x="6598693" y="1222275"/>
                  </a:lnTo>
                  <a:cubicBezTo>
                    <a:pt x="6598693" y="1754353"/>
                    <a:pt x="6393837" y="2256917"/>
                    <a:pt x="6021713" y="2637409"/>
                  </a:cubicBezTo>
                  <a:lnTo>
                    <a:pt x="3969217" y="4736237"/>
                  </a:lnTo>
                  <a:lnTo>
                    <a:pt x="6601590" y="7368697"/>
                  </a:lnTo>
                  <a:lnTo>
                    <a:pt x="6601590" y="9022331"/>
                  </a:lnTo>
                  <a:lnTo>
                    <a:pt x="3151601" y="5572343"/>
                  </a:lnTo>
                  <a:lnTo>
                    <a:pt x="1338220" y="7426589"/>
                  </a:lnTo>
                  <a:lnTo>
                    <a:pt x="1333656" y="7431241"/>
                  </a:lnTo>
                  <a:cubicBezTo>
                    <a:pt x="1094663" y="7670238"/>
                    <a:pt x="1182683" y="7946501"/>
                    <a:pt x="1215504" y="8025452"/>
                  </a:cubicBezTo>
                  <a:cubicBezTo>
                    <a:pt x="1248123" y="8104290"/>
                    <a:pt x="1381135" y="8361978"/>
                    <a:pt x="1719123" y="8361978"/>
                  </a:cubicBezTo>
                  <a:lnTo>
                    <a:pt x="6601590" y="8361978"/>
                  </a:lnTo>
                  <a:lnTo>
                    <a:pt x="6601590" y="9531417"/>
                  </a:lnTo>
                  <a:lnTo>
                    <a:pt x="1719123" y="9531417"/>
                  </a:lnTo>
                  <a:cubicBezTo>
                    <a:pt x="1012519" y="9531417"/>
                    <a:pt x="405494" y="9125740"/>
                    <a:pt x="135023" y="8472905"/>
                  </a:cubicBezTo>
                </a:path>
              </a:pathLst>
            </a:custGeom>
            <a:grpFill/>
            <a:ln w="11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484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2789B5B9-4B2A-7023-FB8E-693DA44B9580}"/>
                </a:ext>
              </a:extLst>
            </p:cNvPr>
            <p:cNvSpPr/>
            <p:nvPr/>
          </p:nvSpPr>
          <p:spPr>
            <a:xfrm flipH="1">
              <a:off x="8487679" y="5197476"/>
              <a:ext cx="1926631" cy="6609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84"/>
            </a:p>
          </p:txBody>
        </p:sp>
      </p:grpSp>
    </p:spTree>
    <p:extLst>
      <p:ext uri="{BB962C8B-B14F-4D97-AF65-F5344CB8AC3E}">
        <p14:creationId xmlns:p14="http://schemas.microsoft.com/office/powerpoint/2010/main" val="883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</TotalTime>
  <Words>549</Words>
  <Application>Microsoft Office PowerPoint</Application>
  <PresentationFormat>Произвольный</PresentationFormat>
  <Paragraphs>136</Paragraphs>
  <Slides>12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«Об укреплении в молодежной среде традиционных российских духовных и нравственных ценностей»</vt:lpstr>
      <vt:lpstr>Презентация PowerPoint</vt:lpstr>
      <vt:lpstr>15%</vt:lpstr>
      <vt:lpstr>ЦЕНТРЫ РАЗВИТИЯ  ДОБРОВОЛЬЧЕСТВА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Молодёжь Хаб.края- копия (1).pdf</dc:title>
  <dc:creator>Зеленкова Оксана Александровна</dc:creator>
  <cp:lastModifiedBy>Grisvi@gmail.com</cp:lastModifiedBy>
  <cp:revision>23</cp:revision>
  <dcterms:created xsi:type="dcterms:W3CDTF">2023-02-01T02:37:13Z</dcterms:created>
  <dcterms:modified xsi:type="dcterms:W3CDTF">2023-04-03T06:44:52Z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2023-01-30T00:00:00Z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2023-02-01T00:00:00Z</vt:filetime>
  </property>
</Properties>
</file>